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21"/>
  </p:notesMasterIdLst>
  <p:sldIdLst>
    <p:sldId id="256" r:id="rId5"/>
    <p:sldId id="257" r:id="rId6"/>
    <p:sldId id="275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E99D659-1023-C984-06A3-973BB2F462AA}" name="Anni Ketola" initials="AK" userId="S::anni.ketola@skillsfinland.fi::c3327938-5acc-4bb0-9f2a-bdc28c8405a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D0EB"/>
    <a:srgbClr val="FFE200"/>
    <a:srgbClr val="052A5E"/>
    <a:srgbClr val="5D2875"/>
    <a:srgbClr val="FF6000"/>
    <a:srgbClr val="FFFFFF"/>
    <a:srgbClr val="97D700"/>
    <a:srgbClr val="00B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0DF04A-E4DC-6953-FC15-0D7C550550E6}" v="2" dt="2024-03-08T06:26:18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50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2F6BC-C3AC-471B-A838-B70FD4272352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D96A-2756-48D5-983B-63C214F576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090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741" y="2060965"/>
            <a:ext cx="8758518" cy="2798901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650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16941" y="4997496"/>
            <a:ext cx="5558118" cy="750311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</a:t>
            </a:r>
          </a:p>
          <a:p>
            <a:r>
              <a:rPr lang="fi-FI" dirty="0"/>
              <a:t>Tilaisuus Päivämäärä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803323C-1D29-424F-BF64-F8958C3F79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338611" y="206282"/>
            <a:ext cx="1588" cy="1588"/>
          </a:xfrm>
          <a:prstGeom prst="rect">
            <a:avLst/>
          </a:prstGeom>
          <a:solidFill>
            <a:srgbClr val="4BD2E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91B56028-2377-4908-B160-FE32D5BE06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276574" y="1941419"/>
            <a:ext cx="1588" cy="1588"/>
          </a:xfrm>
          <a:prstGeom prst="rect">
            <a:avLst/>
          </a:prstGeom>
          <a:solidFill>
            <a:srgbClr val="FF5100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3EB62E6-75AE-4F50-B316-F0AC993D7F1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9313" y="363538"/>
            <a:ext cx="1144588" cy="1322388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AC115A3D-A9C5-4A44-A34F-E5ECAA092FD5}"/>
              </a:ext>
            </a:extLst>
          </p:cNvPr>
          <p:cNvSpPr>
            <a:spLocks/>
          </p:cNvSpPr>
          <p:nvPr userDrawn="1"/>
        </p:nvSpPr>
        <p:spPr bwMode="auto">
          <a:xfrm rot="1047458">
            <a:off x="594519" y="477802"/>
            <a:ext cx="509588" cy="514350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BE092608-2BF7-4A20-94F9-BFC8D4CE145B}"/>
              </a:ext>
            </a:extLst>
          </p:cNvPr>
          <p:cNvSpPr>
            <a:spLocks/>
          </p:cNvSpPr>
          <p:nvPr userDrawn="1"/>
        </p:nvSpPr>
        <p:spPr bwMode="auto">
          <a:xfrm>
            <a:off x="9485313" y="763587"/>
            <a:ext cx="1176338" cy="1355726"/>
          </a:xfrm>
          <a:custGeom>
            <a:avLst/>
            <a:gdLst>
              <a:gd name="T0" fmla="*/ 478 w 1098"/>
              <a:gd name="T1" fmla="*/ 23 h 1260"/>
              <a:gd name="T2" fmla="*/ 478 w 1098"/>
              <a:gd name="T3" fmla="*/ 23 h 1260"/>
              <a:gd name="T4" fmla="*/ 52 w 1098"/>
              <a:gd name="T5" fmla="*/ 285 h 1260"/>
              <a:gd name="T6" fmla="*/ 0 w 1098"/>
              <a:gd name="T7" fmla="*/ 380 h 1260"/>
              <a:gd name="T8" fmla="*/ 6 w 1098"/>
              <a:gd name="T9" fmla="*/ 891 h 1260"/>
              <a:gd name="T10" fmla="*/ 61 w 1098"/>
              <a:gd name="T11" fmla="*/ 985 h 1260"/>
              <a:gd name="T12" fmla="*/ 500 w 1098"/>
              <a:gd name="T13" fmla="*/ 1240 h 1260"/>
              <a:gd name="T14" fmla="*/ 613 w 1098"/>
              <a:gd name="T15" fmla="*/ 1238 h 1260"/>
              <a:gd name="T16" fmla="*/ 1045 w 1098"/>
              <a:gd name="T17" fmla="*/ 973 h 1260"/>
              <a:gd name="T18" fmla="*/ 1098 w 1098"/>
              <a:gd name="T19" fmla="*/ 877 h 1260"/>
              <a:gd name="T20" fmla="*/ 1091 w 1098"/>
              <a:gd name="T21" fmla="*/ 367 h 1260"/>
              <a:gd name="T22" fmla="*/ 1036 w 1098"/>
              <a:gd name="T23" fmla="*/ 272 h 1260"/>
              <a:gd name="T24" fmla="*/ 604 w 1098"/>
              <a:gd name="T25" fmla="*/ 21 h 1260"/>
              <a:gd name="T26" fmla="*/ 478 w 1098"/>
              <a:gd name="T27" fmla="*/ 23 h 1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98" h="1260">
                <a:moveTo>
                  <a:pt x="478" y="23"/>
                </a:moveTo>
                <a:lnTo>
                  <a:pt x="478" y="23"/>
                </a:lnTo>
                <a:lnTo>
                  <a:pt x="52" y="285"/>
                </a:lnTo>
                <a:cubicBezTo>
                  <a:pt x="19" y="305"/>
                  <a:pt x="0" y="342"/>
                  <a:pt x="0" y="380"/>
                </a:cubicBezTo>
                <a:lnTo>
                  <a:pt x="6" y="891"/>
                </a:lnTo>
                <a:cubicBezTo>
                  <a:pt x="7" y="930"/>
                  <a:pt x="27" y="965"/>
                  <a:pt x="61" y="985"/>
                </a:cubicBezTo>
                <a:lnTo>
                  <a:pt x="500" y="1240"/>
                </a:lnTo>
                <a:cubicBezTo>
                  <a:pt x="535" y="1260"/>
                  <a:pt x="578" y="1259"/>
                  <a:pt x="613" y="1238"/>
                </a:cubicBezTo>
                <a:lnTo>
                  <a:pt x="1045" y="973"/>
                </a:lnTo>
                <a:cubicBezTo>
                  <a:pt x="1078" y="952"/>
                  <a:pt x="1098" y="916"/>
                  <a:pt x="1098" y="877"/>
                </a:cubicBezTo>
                <a:lnTo>
                  <a:pt x="1091" y="367"/>
                </a:lnTo>
                <a:cubicBezTo>
                  <a:pt x="1091" y="328"/>
                  <a:pt x="1070" y="292"/>
                  <a:pt x="1036" y="272"/>
                </a:cubicBezTo>
                <a:lnTo>
                  <a:pt x="604" y="21"/>
                </a:lnTo>
                <a:cubicBezTo>
                  <a:pt x="565" y="0"/>
                  <a:pt x="516" y="0"/>
                  <a:pt x="478" y="23"/>
                </a:cubicBezTo>
                <a:close/>
              </a:path>
            </a:pathLst>
          </a:custGeom>
          <a:solidFill>
            <a:srgbClr val="05295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7" name="Rectangle 17">
            <a:extLst>
              <a:ext uri="{FF2B5EF4-FFF2-40B4-BE49-F238E27FC236}">
                <a16:creationId xmlns:a16="http://schemas.microsoft.com/office/drawing/2014/main" id="{251D2B82-2BB1-43BD-9ADA-3BE3964A68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71038" y="1036638"/>
            <a:ext cx="1588" cy="1588"/>
          </a:xfrm>
          <a:prstGeom prst="rect">
            <a:avLst/>
          </a:prstGeom>
          <a:solidFill>
            <a:srgbClr val="05295E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8" name="Freeform 18">
            <a:extLst>
              <a:ext uri="{FF2B5EF4-FFF2-40B4-BE49-F238E27FC236}">
                <a16:creationId xmlns:a16="http://schemas.microsoft.com/office/drawing/2014/main" id="{43FB148A-2C85-4E19-9540-AA3027658D7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431463" y="760412"/>
            <a:ext cx="452438" cy="523875"/>
          </a:xfrm>
          <a:custGeom>
            <a:avLst/>
            <a:gdLst>
              <a:gd name="T0" fmla="*/ 235 w 422"/>
              <a:gd name="T1" fmla="*/ 478 h 487"/>
              <a:gd name="T2" fmla="*/ 235 w 422"/>
              <a:gd name="T3" fmla="*/ 478 h 487"/>
              <a:gd name="T4" fmla="*/ 402 w 422"/>
              <a:gd name="T5" fmla="*/ 379 h 487"/>
              <a:gd name="T6" fmla="*/ 422 w 422"/>
              <a:gd name="T7" fmla="*/ 342 h 487"/>
              <a:gd name="T8" fmla="*/ 422 w 422"/>
              <a:gd name="T9" fmla="*/ 145 h 487"/>
              <a:gd name="T10" fmla="*/ 402 w 422"/>
              <a:gd name="T11" fmla="*/ 108 h 487"/>
              <a:gd name="T12" fmla="*/ 233 w 422"/>
              <a:gd name="T13" fmla="*/ 8 h 487"/>
              <a:gd name="T14" fmla="*/ 189 w 422"/>
              <a:gd name="T15" fmla="*/ 8 h 487"/>
              <a:gd name="T16" fmla="*/ 20 w 422"/>
              <a:gd name="T17" fmla="*/ 108 h 487"/>
              <a:gd name="T18" fmla="*/ 0 w 422"/>
              <a:gd name="T19" fmla="*/ 145 h 487"/>
              <a:gd name="T20" fmla="*/ 0 w 422"/>
              <a:gd name="T21" fmla="*/ 342 h 487"/>
              <a:gd name="T22" fmla="*/ 20 w 422"/>
              <a:gd name="T23" fmla="*/ 379 h 487"/>
              <a:gd name="T24" fmla="*/ 187 w 422"/>
              <a:gd name="T25" fmla="*/ 478 h 487"/>
              <a:gd name="T26" fmla="*/ 235 w 422"/>
              <a:gd name="T27" fmla="*/ 478 h 487"/>
              <a:gd name="T28" fmla="*/ 211 w 422"/>
              <a:gd name="T29" fmla="*/ 240 h 487"/>
              <a:gd name="T30" fmla="*/ 211 w 422"/>
              <a:gd name="T31" fmla="*/ 240 h 487"/>
              <a:gd name="T32" fmla="*/ 211 w 422"/>
              <a:gd name="T33" fmla="*/ 240 h 487"/>
              <a:gd name="T34" fmla="*/ 211 w 422"/>
              <a:gd name="T35" fmla="*/ 240 h 487"/>
              <a:gd name="T36" fmla="*/ 211 w 422"/>
              <a:gd name="T37" fmla="*/ 24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22" h="487">
                <a:moveTo>
                  <a:pt x="235" y="478"/>
                </a:moveTo>
                <a:lnTo>
                  <a:pt x="235" y="478"/>
                </a:lnTo>
                <a:lnTo>
                  <a:pt x="402" y="379"/>
                </a:lnTo>
                <a:cubicBezTo>
                  <a:pt x="415" y="371"/>
                  <a:pt x="422" y="357"/>
                  <a:pt x="422" y="342"/>
                </a:cubicBezTo>
                <a:lnTo>
                  <a:pt x="422" y="145"/>
                </a:lnTo>
                <a:cubicBezTo>
                  <a:pt x="422" y="129"/>
                  <a:pt x="414" y="115"/>
                  <a:pt x="402" y="108"/>
                </a:cubicBezTo>
                <a:lnTo>
                  <a:pt x="233" y="8"/>
                </a:lnTo>
                <a:cubicBezTo>
                  <a:pt x="219" y="0"/>
                  <a:pt x="203" y="0"/>
                  <a:pt x="189" y="8"/>
                </a:cubicBezTo>
                <a:lnTo>
                  <a:pt x="20" y="108"/>
                </a:lnTo>
                <a:cubicBezTo>
                  <a:pt x="8" y="116"/>
                  <a:pt x="0" y="129"/>
                  <a:pt x="0" y="145"/>
                </a:cubicBezTo>
                <a:lnTo>
                  <a:pt x="0" y="342"/>
                </a:lnTo>
                <a:cubicBezTo>
                  <a:pt x="0" y="357"/>
                  <a:pt x="7" y="371"/>
                  <a:pt x="20" y="379"/>
                </a:cubicBezTo>
                <a:lnTo>
                  <a:pt x="187" y="478"/>
                </a:lnTo>
                <a:cubicBezTo>
                  <a:pt x="202" y="487"/>
                  <a:pt x="220" y="487"/>
                  <a:pt x="235" y="478"/>
                </a:cubicBezTo>
                <a:close/>
                <a:moveTo>
                  <a:pt x="211" y="240"/>
                </a:moveTo>
                <a:lnTo>
                  <a:pt x="211" y="240"/>
                </a:lnTo>
                <a:lnTo>
                  <a:pt x="211" y="240"/>
                </a:lnTo>
                <a:lnTo>
                  <a:pt x="211" y="240"/>
                </a:lnTo>
                <a:lnTo>
                  <a:pt x="211" y="240"/>
                </a:lnTo>
                <a:close/>
              </a:path>
            </a:pathLst>
          </a:custGeom>
          <a:solidFill>
            <a:srgbClr val="5C297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0" name="AutoShape 20">
            <a:extLst>
              <a:ext uri="{FF2B5EF4-FFF2-40B4-BE49-F238E27FC236}">
                <a16:creationId xmlns:a16="http://schemas.microsoft.com/office/drawing/2014/main" id="{4E333070-30C3-42F1-B821-2EE368CED9A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9455150" y="6635750"/>
            <a:ext cx="495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1" name="Freeform 22">
            <a:extLst>
              <a:ext uri="{FF2B5EF4-FFF2-40B4-BE49-F238E27FC236}">
                <a16:creationId xmlns:a16="http://schemas.microsoft.com/office/drawing/2014/main" id="{EDE22645-239B-45F2-BF76-A6FE1DC87A0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055043" y="6157244"/>
            <a:ext cx="514350" cy="455613"/>
          </a:xfrm>
          <a:custGeom>
            <a:avLst/>
            <a:gdLst>
              <a:gd name="T0" fmla="*/ 411 w 518"/>
              <a:gd name="T1" fmla="*/ 434 h 462"/>
              <a:gd name="T2" fmla="*/ 411 w 518"/>
              <a:gd name="T3" fmla="*/ 434 h 462"/>
              <a:gd name="T4" fmla="*/ 510 w 518"/>
              <a:gd name="T5" fmla="*/ 251 h 462"/>
              <a:gd name="T6" fmla="*/ 509 w 518"/>
              <a:gd name="T7" fmla="*/ 205 h 462"/>
              <a:gd name="T8" fmla="*/ 400 w 518"/>
              <a:gd name="T9" fmla="*/ 22 h 462"/>
              <a:gd name="T10" fmla="*/ 360 w 518"/>
              <a:gd name="T11" fmla="*/ 0 h 462"/>
              <a:gd name="T12" fmla="*/ 148 w 518"/>
              <a:gd name="T13" fmla="*/ 0 h 462"/>
              <a:gd name="T14" fmla="*/ 107 w 518"/>
              <a:gd name="T15" fmla="*/ 24 h 462"/>
              <a:gd name="T16" fmla="*/ 7 w 518"/>
              <a:gd name="T17" fmla="*/ 210 h 462"/>
              <a:gd name="T18" fmla="*/ 8 w 518"/>
              <a:gd name="T19" fmla="*/ 256 h 462"/>
              <a:gd name="T20" fmla="*/ 117 w 518"/>
              <a:gd name="T21" fmla="*/ 439 h 462"/>
              <a:gd name="T22" fmla="*/ 157 w 518"/>
              <a:gd name="T23" fmla="*/ 462 h 462"/>
              <a:gd name="T24" fmla="*/ 366 w 518"/>
              <a:gd name="T25" fmla="*/ 461 h 462"/>
              <a:gd name="T26" fmla="*/ 411 w 518"/>
              <a:gd name="T27" fmla="*/ 434 h 462"/>
              <a:gd name="T28" fmla="*/ 257 w 518"/>
              <a:gd name="T29" fmla="*/ 228 h 462"/>
              <a:gd name="T30" fmla="*/ 257 w 518"/>
              <a:gd name="T31" fmla="*/ 228 h 462"/>
              <a:gd name="T32" fmla="*/ 257 w 518"/>
              <a:gd name="T33" fmla="*/ 228 h 462"/>
              <a:gd name="T34" fmla="*/ 257 w 518"/>
              <a:gd name="T35" fmla="*/ 228 h 462"/>
              <a:gd name="T36" fmla="*/ 257 w 518"/>
              <a:gd name="T37" fmla="*/ 228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18" h="462">
                <a:moveTo>
                  <a:pt x="411" y="434"/>
                </a:moveTo>
                <a:lnTo>
                  <a:pt x="411" y="434"/>
                </a:lnTo>
                <a:lnTo>
                  <a:pt x="510" y="251"/>
                </a:lnTo>
                <a:cubicBezTo>
                  <a:pt x="518" y="236"/>
                  <a:pt x="517" y="219"/>
                  <a:pt x="509" y="205"/>
                </a:cubicBezTo>
                <a:lnTo>
                  <a:pt x="400" y="22"/>
                </a:lnTo>
                <a:cubicBezTo>
                  <a:pt x="391" y="8"/>
                  <a:pt x="376" y="0"/>
                  <a:pt x="360" y="0"/>
                </a:cubicBezTo>
                <a:lnTo>
                  <a:pt x="148" y="0"/>
                </a:lnTo>
                <a:cubicBezTo>
                  <a:pt x="131" y="0"/>
                  <a:pt x="116" y="9"/>
                  <a:pt x="107" y="24"/>
                </a:cubicBezTo>
                <a:lnTo>
                  <a:pt x="7" y="210"/>
                </a:lnTo>
                <a:cubicBezTo>
                  <a:pt x="0" y="225"/>
                  <a:pt x="1" y="242"/>
                  <a:pt x="8" y="256"/>
                </a:cubicBezTo>
                <a:lnTo>
                  <a:pt x="117" y="439"/>
                </a:lnTo>
                <a:cubicBezTo>
                  <a:pt x="126" y="453"/>
                  <a:pt x="141" y="462"/>
                  <a:pt x="157" y="462"/>
                </a:cubicBezTo>
                <a:lnTo>
                  <a:pt x="366" y="461"/>
                </a:lnTo>
                <a:cubicBezTo>
                  <a:pt x="385" y="461"/>
                  <a:pt x="402" y="451"/>
                  <a:pt x="411" y="434"/>
                </a:cubicBezTo>
                <a:close/>
                <a:moveTo>
                  <a:pt x="257" y="228"/>
                </a:moveTo>
                <a:lnTo>
                  <a:pt x="257" y="228"/>
                </a:lnTo>
                <a:lnTo>
                  <a:pt x="257" y="228"/>
                </a:lnTo>
                <a:lnTo>
                  <a:pt x="257" y="228"/>
                </a:lnTo>
                <a:lnTo>
                  <a:pt x="257" y="228"/>
                </a:lnTo>
                <a:close/>
              </a:path>
            </a:pathLst>
          </a:custGeom>
          <a:solidFill>
            <a:srgbClr val="D60F6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5" name="Kuva 4" descr="Kuva, joka sisältää kohteen keltainen&#10;&#10;Kuvaus luotu automaattisesti">
            <a:extLst>
              <a:ext uri="{FF2B5EF4-FFF2-40B4-BE49-F238E27FC236}">
                <a16:creationId xmlns:a16="http://schemas.microsoft.com/office/drawing/2014/main" id="{A373A337-4717-FEED-16A7-3BBE893ADF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151" y="-592459"/>
            <a:ext cx="1035694" cy="1184917"/>
          </a:xfrm>
          <a:prstGeom prst="rect">
            <a:avLst/>
          </a:prstGeom>
        </p:spPr>
      </p:pic>
      <p:pic>
        <p:nvPicPr>
          <p:cNvPr id="6" name="Kuva 5" descr="Kuva, joka sisältää kohteen muotoilu&#10;&#10;Kuvaus luotu automaattisesti, normaali luotettavuus">
            <a:extLst>
              <a:ext uri="{FF2B5EF4-FFF2-40B4-BE49-F238E27FC236}">
                <a16:creationId xmlns:a16="http://schemas.microsoft.com/office/drawing/2014/main" id="{8362DCC9-33DA-1AB9-4F3B-8262734C64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05" y="5885438"/>
            <a:ext cx="655768" cy="75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25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Kuvan paikkamerkki 2">
            <a:extLst>
              <a:ext uri="{FF2B5EF4-FFF2-40B4-BE49-F238E27FC236}">
                <a16:creationId xmlns:a16="http://schemas.microsoft.com/office/drawing/2014/main" id="{ED49A894-D57E-4D34-B087-6D0D88D2171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ED7F4184-35DC-41F2-8ED6-1C8326027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41" y="365126"/>
            <a:ext cx="8597154" cy="7644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5" name="Kuva 4" descr="Kuva, joka sisältää kohteen musta, pimeys&#10;&#10;Kuvaus luotu automaattisesti">
            <a:extLst>
              <a:ext uri="{FF2B5EF4-FFF2-40B4-BE49-F238E27FC236}">
                <a16:creationId xmlns:a16="http://schemas.microsoft.com/office/drawing/2014/main" id="{F8943DBB-9709-ADC9-206C-9F295CD6C9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610" y="5623328"/>
            <a:ext cx="2351535" cy="73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4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avio">
    <p:bg>
      <p:bgPr>
        <a:solidFill>
          <a:srgbClr val="72D0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4B14B41-1824-45F1-AE38-CF7904AA8C9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73087" y="1521571"/>
            <a:ext cx="11053483" cy="4265147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i-FI" dirty="0"/>
              <a:t>Lisää kaavio tai taulukko</a:t>
            </a:r>
          </a:p>
        </p:txBody>
      </p:sp>
      <p:pic>
        <p:nvPicPr>
          <p:cNvPr id="5" name="Kuva 4" descr="Kuva, joka sisältää kohteen musta, pimeys&#10;&#10;Kuvaus luotu automaattisesti">
            <a:extLst>
              <a:ext uri="{FF2B5EF4-FFF2-40B4-BE49-F238E27FC236}">
                <a16:creationId xmlns:a16="http://schemas.microsoft.com/office/drawing/2014/main" id="{75033B1D-B9FE-C890-0580-844895046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610" y="5623328"/>
            <a:ext cx="2351535" cy="73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15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bg>
      <p:bgPr>
        <a:solidFill>
          <a:srgbClr val="72D0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Kuva, joka sisältää kohteen musta, pimeys&#10;&#10;Kuvaus luotu automaattisesti">
            <a:extLst>
              <a:ext uri="{FF2B5EF4-FFF2-40B4-BE49-F238E27FC236}">
                <a16:creationId xmlns:a16="http://schemas.microsoft.com/office/drawing/2014/main" id="{5814A8E8-9EEF-8154-6E25-35313E2EFB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775" y="2413000"/>
            <a:ext cx="6518449" cy="203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95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814" y="2635624"/>
            <a:ext cx="10515600" cy="1595718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4000"/>
            </a:lvl1pPr>
          </a:lstStyle>
          <a:p>
            <a:r>
              <a:rPr lang="fi-FI" dirty="0"/>
              <a:t>Väliotsikko</a:t>
            </a: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381C7EA3-62B0-4CA9-A9D3-81D49D44045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039881" y="922338"/>
            <a:ext cx="1144588" cy="1322388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" name="Freeform 7">
            <a:extLst>
              <a:ext uri="{FF2B5EF4-FFF2-40B4-BE49-F238E27FC236}">
                <a16:creationId xmlns:a16="http://schemas.microsoft.com/office/drawing/2014/main" id="{73F21D2B-334D-4429-B5BB-B1D68ACF8E81}"/>
              </a:ext>
            </a:extLst>
          </p:cNvPr>
          <p:cNvSpPr>
            <a:spLocks/>
          </p:cNvSpPr>
          <p:nvPr userDrawn="1"/>
        </p:nvSpPr>
        <p:spPr bwMode="auto">
          <a:xfrm rot="864787">
            <a:off x="9776039" y="1030288"/>
            <a:ext cx="509588" cy="514350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69515D02-1F06-4445-AFCA-536DB1FADE4F}"/>
              </a:ext>
            </a:extLst>
          </p:cNvPr>
          <p:cNvSpPr>
            <a:spLocks/>
          </p:cNvSpPr>
          <p:nvPr userDrawn="1"/>
        </p:nvSpPr>
        <p:spPr bwMode="auto">
          <a:xfrm>
            <a:off x="702733" y="4625593"/>
            <a:ext cx="947965" cy="1092527"/>
          </a:xfrm>
          <a:custGeom>
            <a:avLst/>
            <a:gdLst>
              <a:gd name="T0" fmla="*/ 478 w 1098"/>
              <a:gd name="T1" fmla="*/ 23 h 1260"/>
              <a:gd name="T2" fmla="*/ 478 w 1098"/>
              <a:gd name="T3" fmla="*/ 23 h 1260"/>
              <a:gd name="T4" fmla="*/ 52 w 1098"/>
              <a:gd name="T5" fmla="*/ 285 h 1260"/>
              <a:gd name="T6" fmla="*/ 0 w 1098"/>
              <a:gd name="T7" fmla="*/ 380 h 1260"/>
              <a:gd name="T8" fmla="*/ 6 w 1098"/>
              <a:gd name="T9" fmla="*/ 891 h 1260"/>
              <a:gd name="T10" fmla="*/ 61 w 1098"/>
              <a:gd name="T11" fmla="*/ 985 h 1260"/>
              <a:gd name="T12" fmla="*/ 500 w 1098"/>
              <a:gd name="T13" fmla="*/ 1240 h 1260"/>
              <a:gd name="T14" fmla="*/ 613 w 1098"/>
              <a:gd name="T15" fmla="*/ 1238 h 1260"/>
              <a:gd name="T16" fmla="*/ 1045 w 1098"/>
              <a:gd name="T17" fmla="*/ 973 h 1260"/>
              <a:gd name="T18" fmla="*/ 1098 w 1098"/>
              <a:gd name="T19" fmla="*/ 877 h 1260"/>
              <a:gd name="T20" fmla="*/ 1091 w 1098"/>
              <a:gd name="T21" fmla="*/ 367 h 1260"/>
              <a:gd name="T22" fmla="*/ 1036 w 1098"/>
              <a:gd name="T23" fmla="*/ 272 h 1260"/>
              <a:gd name="T24" fmla="*/ 604 w 1098"/>
              <a:gd name="T25" fmla="*/ 21 h 1260"/>
              <a:gd name="T26" fmla="*/ 478 w 1098"/>
              <a:gd name="T27" fmla="*/ 23 h 1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98" h="1260">
                <a:moveTo>
                  <a:pt x="478" y="23"/>
                </a:moveTo>
                <a:lnTo>
                  <a:pt x="478" y="23"/>
                </a:lnTo>
                <a:lnTo>
                  <a:pt x="52" y="285"/>
                </a:lnTo>
                <a:cubicBezTo>
                  <a:pt x="19" y="305"/>
                  <a:pt x="0" y="342"/>
                  <a:pt x="0" y="380"/>
                </a:cubicBezTo>
                <a:lnTo>
                  <a:pt x="6" y="891"/>
                </a:lnTo>
                <a:cubicBezTo>
                  <a:pt x="7" y="930"/>
                  <a:pt x="27" y="965"/>
                  <a:pt x="61" y="985"/>
                </a:cubicBezTo>
                <a:lnTo>
                  <a:pt x="500" y="1240"/>
                </a:lnTo>
                <a:cubicBezTo>
                  <a:pt x="535" y="1260"/>
                  <a:pt x="578" y="1259"/>
                  <a:pt x="613" y="1238"/>
                </a:cubicBezTo>
                <a:lnTo>
                  <a:pt x="1045" y="973"/>
                </a:lnTo>
                <a:cubicBezTo>
                  <a:pt x="1078" y="952"/>
                  <a:pt x="1098" y="916"/>
                  <a:pt x="1098" y="877"/>
                </a:cubicBezTo>
                <a:lnTo>
                  <a:pt x="1091" y="367"/>
                </a:lnTo>
                <a:cubicBezTo>
                  <a:pt x="1091" y="328"/>
                  <a:pt x="1070" y="292"/>
                  <a:pt x="1036" y="272"/>
                </a:cubicBezTo>
                <a:lnTo>
                  <a:pt x="604" y="21"/>
                </a:lnTo>
                <a:cubicBezTo>
                  <a:pt x="565" y="0"/>
                  <a:pt x="516" y="0"/>
                  <a:pt x="478" y="23"/>
                </a:cubicBezTo>
                <a:close/>
              </a:path>
            </a:pathLst>
          </a:custGeom>
          <a:solidFill>
            <a:srgbClr val="05295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3" name="Kuva 2" descr="Kuva, joka sisältää kohteen keltainen&#10;&#10;Kuvaus luotu automaattisesti">
            <a:extLst>
              <a:ext uri="{FF2B5EF4-FFF2-40B4-BE49-F238E27FC236}">
                <a16:creationId xmlns:a16="http://schemas.microsoft.com/office/drawing/2014/main" id="{8954F711-BF83-EEAB-8500-A35289BF3C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495" y="5922860"/>
            <a:ext cx="1634745" cy="1870279"/>
          </a:xfrm>
          <a:prstGeom prst="rect">
            <a:avLst/>
          </a:prstGeom>
        </p:spPr>
      </p:pic>
      <p:pic>
        <p:nvPicPr>
          <p:cNvPr id="7" name="Kuva 6" descr="Kuva, joka sisältää kohteen muotoilu&#10;&#10;Kuvaus luotu automaattisesti, normaali luotettavuus">
            <a:extLst>
              <a:ext uri="{FF2B5EF4-FFF2-40B4-BE49-F238E27FC236}">
                <a16:creationId xmlns:a16="http://schemas.microsoft.com/office/drawing/2014/main" id="{BECA6B39-39B5-7E2F-8806-9CF89F3254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476" y="4622240"/>
            <a:ext cx="403325" cy="461473"/>
          </a:xfrm>
          <a:prstGeom prst="rect">
            <a:avLst/>
          </a:prstGeom>
        </p:spPr>
      </p:pic>
      <p:pic>
        <p:nvPicPr>
          <p:cNvPr id="6" name="Kuva 5" descr="Kuva, joka sisältää kohteen kuvakaappaus, muotoilu&#10;&#10;Kuvaus luotu automaattisesti">
            <a:extLst>
              <a:ext uri="{FF2B5EF4-FFF2-40B4-BE49-F238E27FC236}">
                <a16:creationId xmlns:a16="http://schemas.microsoft.com/office/drawing/2014/main" id="{5E9DD38A-C2FA-A822-21A7-1FD6A3DB7E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37434" y="-572294"/>
            <a:ext cx="993854" cy="114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444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2">
    <p:bg>
      <p:bgPr>
        <a:solidFill>
          <a:srgbClr val="72D0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814" y="2635624"/>
            <a:ext cx="10515600" cy="1595718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Väliotsikko</a:t>
            </a: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381C7EA3-62B0-4CA9-A9D3-81D49D44045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039881" y="922338"/>
            <a:ext cx="1144588" cy="1322388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grpSp>
        <p:nvGrpSpPr>
          <p:cNvPr id="15" name="Ryhmä 14">
            <a:extLst>
              <a:ext uri="{FF2B5EF4-FFF2-40B4-BE49-F238E27FC236}">
                <a16:creationId xmlns:a16="http://schemas.microsoft.com/office/drawing/2014/main" id="{6C704658-9214-46B2-92C4-D8BB64EA005D}"/>
              </a:ext>
            </a:extLst>
          </p:cNvPr>
          <p:cNvGrpSpPr/>
          <p:nvPr userDrawn="1"/>
        </p:nvGrpSpPr>
        <p:grpSpPr>
          <a:xfrm>
            <a:off x="702733" y="4623034"/>
            <a:ext cx="1127068" cy="1095086"/>
            <a:chOff x="616480" y="4371445"/>
            <a:chExt cx="1398588" cy="1358901"/>
          </a:xfrm>
        </p:grpSpPr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69515D02-1F06-4445-AFCA-536DB1FADE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6480" y="4374620"/>
              <a:ext cx="1176338" cy="1355726"/>
            </a:xfrm>
            <a:custGeom>
              <a:avLst/>
              <a:gdLst>
                <a:gd name="T0" fmla="*/ 478 w 1098"/>
                <a:gd name="T1" fmla="*/ 23 h 1260"/>
                <a:gd name="T2" fmla="*/ 478 w 1098"/>
                <a:gd name="T3" fmla="*/ 23 h 1260"/>
                <a:gd name="T4" fmla="*/ 52 w 1098"/>
                <a:gd name="T5" fmla="*/ 285 h 1260"/>
                <a:gd name="T6" fmla="*/ 0 w 1098"/>
                <a:gd name="T7" fmla="*/ 380 h 1260"/>
                <a:gd name="T8" fmla="*/ 6 w 1098"/>
                <a:gd name="T9" fmla="*/ 891 h 1260"/>
                <a:gd name="T10" fmla="*/ 61 w 1098"/>
                <a:gd name="T11" fmla="*/ 985 h 1260"/>
                <a:gd name="T12" fmla="*/ 500 w 1098"/>
                <a:gd name="T13" fmla="*/ 1240 h 1260"/>
                <a:gd name="T14" fmla="*/ 613 w 1098"/>
                <a:gd name="T15" fmla="*/ 1238 h 1260"/>
                <a:gd name="T16" fmla="*/ 1045 w 1098"/>
                <a:gd name="T17" fmla="*/ 973 h 1260"/>
                <a:gd name="T18" fmla="*/ 1098 w 1098"/>
                <a:gd name="T19" fmla="*/ 877 h 1260"/>
                <a:gd name="T20" fmla="*/ 1091 w 1098"/>
                <a:gd name="T21" fmla="*/ 367 h 1260"/>
                <a:gd name="T22" fmla="*/ 1036 w 1098"/>
                <a:gd name="T23" fmla="*/ 272 h 1260"/>
                <a:gd name="T24" fmla="*/ 604 w 1098"/>
                <a:gd name="T25" fmla="*/ 21 h 1260"/>
                <a:gd name="T26" fmla="*/ 478 w 1098"/>
                <a:gd name="T27" fmla="*/ 23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8" h="1260">
                  <a:moveTo>
                    <a:pt x="478" y="23"/>
                  </a:moveTo>
                  <a:lnTo>
                    <a:pt x="478" y="23"/>
                  </a:lnTo>
                  <a:lnTo>
                    <a:pt x="52" y="285"/>
                  </a:lnTo>
                  <a:cubicBezTo>
                    <a:pt x="19" y="305"/>
                    <a:pt x="0" y="342"/>
                    <a:pt x="0" y="380"/>
                  </a:cubicBezTo>
                  <a:lnTo>
                    <a:pt x="6" y="891"/>
                  </a:lnTo>
                  <a:cubicBezTo>
                    <a:pt x="7" y="930"/>
                    <a:pt x="27" y="965"/>
                    <a:pt x="61" y="985"/>
                  </a:cubicBezTo>
                  <a:lnTo>
                    <a:pt x="500" y="1240"/>
                  </a:lnTo>
                  <a:cubicBezTo>
                    <a:pt x="535" y="1260"/>
                    <a:pt x="578" y="1259"/>
                    <a:pt x="613" y="1238"/>
                  </a:cubicBezTo>
                  <a:lnTo>
                    <a:pt x="1045" y="973"/>
                  </a:lnTo>
                  <a:cubicBezTo>
                    <a:pt x="1078" y="952"/>
                    <a:pt x="1098" y="916"/>
                    <a:pt x="1098" y="877"/>
                  </a:cubicBezTo>
                  <a:lnTo>
                    <a:pt x="1091" y="367"/>
                  </a:lnTo>
                  <a:cubicBezTo>
                    <a:pt x="1091" y="328"/>
                    <a:pt x="1070" y="292"/>
                    <a:pt x="1036" y="272"/>
                  </a:cubicBezTo>
                  <a:lnTo>
                    <a:pt x="604" y="21"/>
                  </a:lnTo>
                  <a:cubicBezTo>
                    <a:pt x="565" y="0"/>
                    <a:pt x="516" y="0"/>
                    <a:pt x="478" y="23"/>
                  </a:cubicBezTo>
                  <a:close/>
                </a:path>
              </a:pathLst>
            </a:custGeom>
            <a:solidFill>
              <a:srgbClr val="0529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tx1"/>
                </a:solidFill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D4EDDF72-5AE2-4234-AC0F-AA093EA5747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62630" y="4371445"/>
              <a:ext cx="452438" cy="523875"/>
            </a:xfrm>
            <a:custGeom>
              <a:avLst/>
              <a:gdLst>
                <a:gd name="T0" fmla="*/ 235 w 422"/>
                <a:gd name="T1" fmla="*/ 478 h 487"/>
                <a:gd name="T2" fmla="*/ 235 w 422"/>
                <a:gd name="T3" fmla="*/ 478 h 487"/>
                <a:gd name="T4" fmla="*/ 402 w 422"/>
                <a:gd name="T5" fmla="*/ 379 h 487"/>
                <a:gd name="T6" fmla="*/ 422 w 422"/>
                <a:gd name="T7" fmla="*/ 342 h 487"/>
                <a:gd name="T8" fmla="*/ 422 w 422"/>
                <a:gd name="T9" fmla="*/ 145 h 487"/>
                <a:gd name="T10" fmla="*/ 402 w 422"/>
                <a:gd name="T11" fmla="*/ 108 h 487"/>
                <a:gd name="T12" fmla="*/ 233 w 422"/>
                <a:gd name="T13" fmla="*/ 8 h 487"/>
                <a:gd name="T14" fmla="*/ 189 w 422"/>
                <a:gd name="T15" fmla="*/ 8 h 487"/>
                <a:gd name="T16" fmla="*/ 20 w 422"/>
                <a:gd name="T17" fmla="*/ 108 h 487"/>
                <a:gd name="T18" fmla="*/ 0 w 422"/>
                <a:gd name="T19" fmla="*/ 145 h 487"/>
                <a:gd name="T20" fmla="*/ 0 w 422"/>
                <a:gd name="T21" fmla="*/ 342 h 487"/>
                <a:gd name="T22" fmla="*/ 20 w 422"/>
                <a:gd name="T23" fmla="*/ 379 h 487"/>
                <a:gd name="T24" fmla="*/ 187 w 422"/>
                <a:gd name="T25" fmla="*/ 478 h 487"/>
                <a:gd name="T26" fmla="*/ 235 w 422"/>
                <a:gd name="T27" fmla="*/ 478 h 487"/>
                <a:gd name="T28" fmla="*/ 211 w 422"/>
                <a:gd name="T29" fmla="*/ 240 h 487"/>
                <a:gd name="T30" fmla="*/ 211 w 422"/>
                <a:gd name="T31" fmla="*/ 240 h 487"/>
                <a:gd name="T32" fmla="*/ 211 w 422"/>
                <a:gd name="T33" fmla="*/ 240 h 487"/>
                <a:gd name="T34" fmla="*/ 211 w 422"/>
                <a:gd name="T35" fmla="*/ 240 h 487"/>
                <a:gd name="T36" fmla="*/ 211 w 422"/>
                <a:gd name="T37" fmla="*/ 240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22" h="487">
                  <a:moveTo>
                    <a:pt x="235" y="478"/>
                  </a:moveTo>
                  <a:lnTo>
                    <a:pt x="235" y="478"/>
                  </a:lnTo>
                  <a:lnTo>
                    <a:pt x="402" y="379"/>
                  </a:lnTo>
                  <a:cubicBezTo>
                    <a:pt x="415" y="371"/>
                    <a:pt x="422" y="357"/>
                    <a:pt x="422" y="342"/>
                  </a:cubicBezTo>
                  <a:lnTo>
                    <a:pt x="422" y="145"/>
                  </a:lnTo>
                  <a:cubicBezTo>
                    <a:pt x="422" y="129"/>
                    <a:pt x="414" y="115"/>
                    <a:pt x="402" y="108"/>
                  </a:cubicBezTo>
                  <a:lnTo>
                    <a:pt x="233" y="8"/>
                  </a:lnTo>
                  <a:cubicBezTo>
                    <a:pt x="219" y="0"/>
                    <a:pt x="203" y="0"/>
                    <a:pt x="189" y="8"/>
                  </a:cubicBezTo>
                  <a:lnTo>
                    <a:pt x="20" y="108"/>
                  </a:lnTo>
                  <a:cubicBezTo>
                    <a:pt x="8" y="116"/>
                    <a:pt x="0" y="129"/>
                    <a:pt x="0" y="145"/>
                  </a:cubicBezTo>
                  <a:lnTo>
                    <a:pt x="0" y="342"/>
                  </a:lnTo>
                  <a:cubicBezTo>
                    <a:pt x="0" y="357"/>
                    <a:pt x="7" y="371"/>
                    <a:pt x="20" y="379"/>
                  </a:cubicBezTo>
                  <a:lnTo>
                    <a:pt x="187" y="478"/>
                  </a:lnTo>
                  <a:cubicBezTo>
                    <a:pt x="202" y="487"/>
                    <a:pt x="220" y="487"/>
                    <a:pt x="235" y="478"/>
                  </a:cubicBezTo>
                  <a:close/>
                  <a:moveTo>
                    <a:pt x="211" y="240"/>
                  </a:moveTo>
                  <a:lnTo>
                    <a:pt x="211" y="240"/>
                  </a:lnTo>
                  <a:lnTo>
                    <a:pt x="211" y="240"/>
                  </a:lnTo>
                  <a:lnTo>
                    <a:pt x="211" y="240"/>
                  </a:lnTo>
                  <a:lnTo>
                    <a:pt x="211" y="240"/>
                  </a:lnTo>
                  <a:close/>
                </a:path>
              </a:pathLst>
            </a:custGeom>
            <a:solidFill>
              <a:srgbClr val="5C297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schemeClr val="tx1"/>
                </a:solidFill>
              </a:endParaRPr>
            </a:p>
          </p:txBody>
        </p:sp>
      </p:grpSp>
      <p:pic>
        <p:nvPicPr>
          <p:cNvPr id="4" name="Kuva 3" descr="Kuva, joka sisältää kohteen keltainen&#10;&#10;Kuvaus luotu automaattisesti">
            <a:extLst>
              <a:ext uri="{FF2B5EF4-FFF2-40B4-BE49-F238E27FC236}">
                <a16:creationId xmlns:a16="http://schemas.microsoft.com/office/drawing/2014/main" id="{FFB00AC5-1D71-BCB0-A541-9F69D7CA46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495" y="5922860"/>
            <a:ext cx="1634745" cy="1870279"/>
          </a:xfrm>
          <a:prstGeom prst="rect">
            <a:avLst/>
          </a:prstGeom>
        </p:spPr>
      </p:pic>
      <p:sp>
        <p:nvSpPr>
          <p:cNvPr id="7" name="Freeform 7">
            <a:extLst>
              <a:ext uri="{FF2B5EF4-FFF2-40B4-BE49-F238E27FC236}">
                <a16:creationId xmlns:a16="http://schemas.microsoft.com/office/drawing/2014/main" id="{473DD448-B657-CDAB-B358-4BA459FA2593}"/>
              </a:ext>
            </a:extLst>
          </p:cNvPr>
          <p:cNvSpPr>
            <a:spLocks/>
          </p:cNvSpPr>
          <p:nvPr userDrawn="1"/>
        </p:nvSpPr>
        <p:spPr bwMode="auto">
          <a:xfrm rot="864787">
            <a:off x="9776039" y="1030288"/>
            <a:ext cx="509588" cy="514350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3" name="Kuva 2" descr="Kuva, joka sisältää kohteen Värikkyys, muotoilu&#10;&#10;Kuvaus luotu automaattisesti">
            <a:extLst>
              <a:ext uri="{FF2B5EF4-FFF2-40B4-BE49-F238E27FC236}">
                <a16:creationId xmlns:a16="http://schemas.microsoft.com/office/drawing/2014/main" id="{8BBD271B-35F3-4323-077F-F67A6FE631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155" y="-624418"/>
            <a:ext cx="1248835" cy="124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76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7416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265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2">
    <p:bg>
      <p:bgPr>
        <a:solidFill>
          <a:srgbClr val="72D0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741" y="2060965"/>
            <a:ext cx="8758518" cy="2798901"/>
          </a:xfrm>
        </p:spPr>
        <p:txBody>
          <a:bodyPr anchor="ctr" anchorCtr="0"/>
          <a:lstStyle>
            <a:lvl1pPr algn="ctr">
              <a:lnSpc>
                <a:spcPct val="80000"/>
              </a:lnSpc>
              <a:defRPr sz="650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803323C-1D29-424F-BF64-F8958C3F79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338611" y="206282"/>
            <a:ext cx="1588" cy="1588"/>
          </a:xfrm>
          <a:prstGeom prst="rect">
            <a:avLst/>
          </a:prstGeom>
          <a:solidFill>
            <a:srgbClr val="4BD2E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91B56028-2377-4908-B160-FE32D5BE06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276574" y="1941419"/>
            <a:ext cx="1588" cy="1588"/>
          </a:xfrm>
          <a:prstGeom prst="rect">
            <a:avLst/>
          </a:prstGeom>
          <a:solidFill>
            <a:srgbClr val="FF5100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27" name="Rectangle 17">
            <a:extLst>
              <a:ext uri="{FF2B5EF4-FFF2-40B4-BE49-F238E27FC236}">
                <a16:creationId xmlns:a16="http://schemas.microsoft.com/office/drawing/2014/main" id="{251D2B82-2BB1-43BD-9ADA-3BE3964A68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71038" y="1036638"/>
            <a:ext cx="1588" cy="1588"/>
          </a:xfrm>
          <a:prstGeom prst="rect">
            <a:avLst/>
          </a:prstGeom>
          <a:solidFill>
            <a:srgbClr val="05295E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30" name="AutoShape 20">
            <a:extLst>
              <a:ext uri="{FF2B5EF4-FFF2-40B4-BE49-F238E27FC236}">
                <a16:creationId xmlns:a16="http://schemas.microsoft.com/office/drawing/2014/main" id="{4E333070-30C3-42F1-B821-2EE368CED9A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9455150" y="6635750"/>
            <a:ext cx="495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Alaotsikko 2">
            <a:extLst>
              <a:ext uri="{FF2B5EF4-FFF2-40B4-BE49-F238E27FC236}">
                <a16:creationId xmlns:a16="http://schemas.microsoft.com/office/drawing/2014/main" id="{02468556-1D64-144A-3237-C37748E0B5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16941" y="4997496"/>
            <a:ext cx="5558118" cy="750311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</a:t>
            </a:r>
          </a:p>
          <a:p>
            <a:r>
              <a:rPr lang="fi-FI" dirty="0"/>
              <a:t>Tilaisuus Päivämäärä</a:t>
            </a:r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83D8E90C-28DD-F49B-5299-96F078E85ED3}"/>
              </a:ext>
            </a:extLst>
          </p:cNvPr>
          <p:cNvSpPr>
            <a:spLocks/>
          </p:cNvSpPr>
          <p:nvPr userDrawn="1"/>
        </p:nvSpPr>
        <p:spPr bwMode="auto">
          <a:xfrm>
            <a:off x="9485313" y="763587"/>
            <a:ext cx="1176338" cy="1355726"/>
          </a:xfrm>
          <a:custGeom>
            <a:avLst/>
            <a:gdLst>
              <a:gd name="T0" fmla="*/ 478 w 1098"/>
              <a:gd name="T1" fmla="*/ 23 h 1260"/>
              <a:gd name="T2" fmla="*/ 478 w 1098"/>
              <a:gd name="T3" fmla="*/ 23 h 1260"/>
              <a:gd name="T4" fmla="*/ 52 w 1098"/>
              <a:gd name="T5" fmla="*/ 285 h 1260"/>
              <a:gd name="T6" fmla="*/ 0 w 1098"/>
              <a:gd name="T7" fmla="*/ 380 h 1260"/>
              <a:gd name="T8" fmla="*/ 6 w 1098"/>
              <a:gd name="T9" fmla="*/ 891 h 1260"/>
              <a:gd name="T10" fmla="*/ 61 w 1098"/>
              <a:gd name="T11" fmla="*/ 985 h 1260"/>
              <a:gd name="T12" fmla="*/ 500 w 1098"/>
              <a:gd name="T13" fmla="*/ 1240 h 1260"/>
              <a:gd name="T14" fmla="*/ 613 w 1098"/>
              <a:gd name="T15" fmla="*/ 1238 h 1260"/>
              <a:gd name="T16" fmla="*/ 1045 w 1098"/>
              <a:gd name="T17" fmla="*/ 973 h 1260"/>
              <a:gd name="T18" fmla="*/ 1098 w 1098"/>
              <a:gd name="T19" fmla="*/ 877 h 1260"/>
              <a:gd name="T20" fmla="*/ 1091 w 1098"/>
              <a:gd name="T21" fmla="*/ 367 h 1260"/>
              <a:gd name="T22" fmla="*/ 1036 w 1098"/>
              <a:gd name="T23" fmla="*/ 272 h 1260"/>
              <a:gd name="T24" fmla="*/ 604 w 1098"/>
              <a:gd name="T25" fmla="*/ 21 h 1260"/>
              <a:gd name="T26" fmla="*/ 478 w 1098"/>
              <a:gd name="T27" fmla="*/ 23 h 1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98" h="1260">
                <a:moveTo>
                  <a:pt x="478" y="23"/>
                </a:moveTo>
                <a:lnTo>
                  <a:pt x="478" y="23"/>
                </a:lnTo>
                <a:lnTo>
                  <a:pt x="52" y="285"/>
                </a:lnTo>
                <a:cubicBezTo>
                  <a:pt x="19" y="305"/>
                  <a:pt x="0" y="342"/>
                  <a:pt x="0" y="380"/>
                </a:cubicBezTo>
                <a:lnTo>
                  <a:pt x="6" y="891"/>
                </a:lnTo>
                <a:cubicBezTo>
                  <a:pt x="7" y="930"/>
                  <a:pt x="27" y="965"/>
                  <a:pt x="61" y="985"/>
                </a:cubicBezTo>
                <a:lnTo>
                  <a:pt x="500" y="1240"/>
                </a:lnTo>
                <a:cubicBezTo>
                  <a:pt x="535" y="1260"/>
                  <a:pt x="578" y="1259"/>
                  <a:pt x="613" y="1238"/>
                </a:cubicBezTo>
                <a:lnTo>
                  <a:pt x="1045" y="973"/>
                </a:lnTo>
                <a:cubicBezTo>
                  <a:pt x="1078" y="952"/>
                  <a:pt x="1098" y="916"/>
                  <a:pt x="1098" y="877"/>
                </a:cubicBezTo>
                <a:lnTo>
                  <a:pt x="1091" y="367"/>
                </a:lnTo>
                <a:cubicBezTo>
                  <a:pt x="1091" y="328"/>
                  <a:pt x="1070" y="292"/>
                  <a:pt x="1036" y="272"/>
                </a:cubicBezTo>
                <a:lnTo>
                  <a:pt x="604" y="21"/>
                </a:lnTo>
                <a:cubicBezTo>
                  <a:pt x="565" y="0"/>
                  <a:pt x="516" y="0"/>
                  <a:pt x="478" y="23"/>
                </a:cubicBezTo>
                <a:close/>
              </a:path>
            </a:pathLst>
          </a:custGeom>
          <a:solidFill>
            <a:srgbClr val="05295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2" name="Freeform 18">
            <a:extLst>
              <a:ext uri="{FF2B5EF4-FFF2-40B4-BE49-F238E27FC236}">
                <a16:creationId xmlns:a16="http://schemas.microsoft.com/office/drawing/2014/main" id="{B6A4D586-A8CA-7E38-D7D6-473C3239783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431463" y="760412"/>
            <a:ext cx="452438" cy="523875"/>
          </a:xfrm>
          <a:custGeom>
            <a:avLst/>
            <a:gdLst>
              <a:gd name="T0" fmla="*/ 235 w 422"/>
              <a:gd name="T1" fmla="*/ 478 h 487"/>
              <a:gd name="T2" fmla="*/ 235 w 422"/>
              <a:gd name="T3" fmla="*/ 478 h 487"/>
              <a:gd name="T4" fmla="*/ 402 w 422"/>
              <a:gd name="T5" fmla="*/ 379 h 487"/>
              <a:gd name="T6" fmla="*/ 422 w 422"/>
              <a:gd name="T7" fmla="*/ 342 h 487"/>
              <a:gd name="T8" fmla="*/ 422 w 422"/>
              <a:gd name="T9" fmla="*/ 145 h 487"/>
              <a:gd name="T10" fmla="*/ 402 w 422"/>
              <a:gd name="T11" fmla="*/ 108 h 487"/>
              <a:gd name="T12" fmla="*/ 233 w 422"/>
              <a:gd name="T13" fmla="*/ 8 h 487"/>
              <a:gd name="T14" fmla="*/ 189 w 422"/>
              <a:gd name="T15" fmla="*/ 8 h 487"/>
              <a:gd name="T16" fmla="*/ 20 w 422"/>
              <a:gd name="T17" fmla="*/ 108 h 487"/>
              <a:gd name="T18" fmla="*/ 0 w 422"/>
              <a:gd name="T19" fmla="*/ 145 h 487"/>
              <a:gd name="T20" fmla="*/ 0 w 422"/>
              <a:gd name="T21" fmla="*/ 342 h 487"/>
              <a:gd name="T22" fmla="*/ 20 w 422"/>
              <a:gd name="T23" fmla="*/ 379 h 487"/>
              <a:gd name="T24" fmla="*/ 187 w 422"/>
              <a:gd name="T25" fmla="*/ 478 h 487"/>
              <a:gd name="T26" fmla="*/ 235 w 422"/>
              <a:gd name="T27" fmla="*/ 478 h 487"/>
              <a:gd name="T28" fmla="*/ 211 w 422"/>
              <a:gd name="T29" fmla="*/ 240 h 487"/>
              <a:gd name="T30" fmla="*/ 211 w 422"/>
              <a:gd name="T31" fmla="*/ 240 h 487"/>
              <a:gd name="T32" fmla="*/ 211 w 422"/>
              <a:gd name="T33" fmla="*/ 240 h 487"/>
              <a:gd name="T34" fmla="*/ 211 w 422"/>
              <a:gd name="T35" fmla="*/ 240 h 487"/>
              <a:gd name="T36" fmla="*/ 211 w 422"/>
              <a:gd name="T37" fmla="*/ 24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22" h="487">
                <a:moveTo>
                  <a:pt x="235" y="478"/>
                </a:moveTo>
                <a:lnTo>
                  <a:pt x="235" y="478"/>
                </a:lnTo>
                <a:lnTo>
                  <a:pt x="402" y="379"/>
                </a:lnTo>
                <a:cubicBezTo>
                  <a:pt x="415" y="371"/>
                  <a:pt x="422" y="357"/>
                  <a:pt x="422" y="342"/>
                </a:cubicBezTo>
                <a:lnTo>
                  <a:pt x="422" y="145"/>
                </a:lnTo>
                <a:cubicBezTo>
                  <a:pt x="422" y="129"/>
                  <a:pt x="414" y="115"/>
                  <a:pt x="402" y="108"/>
                </a:cubicBezTo>
                <a:lnTo>
                  <a:pt x="233" y="8"/>
                </a:lnTo>
                <a:cubicBezTo>
                  <a:pt x="219" y="0"/>
                  <a:pt x="203" y="0"/>
                  <a:pt x="189" y="8"/>
                </a:cubicBezTo>
                <a:lnTo>
                  <a:pt x="20" y="108"/>
                </a:lnTo>
                <a:cubicBezTo>
                  <a:pt x="8" y="116"/>
                  <a:pt x="0" y="129"/>
                  <a:pt x="0" y="145"/>
                </a:cubicBezTo>
                <a:lnTo>
                  <a:pt x="0" y="342"/>
                </a:lnTo>
                <a:cubicBezTo>
                  <a:pt x="0" y="357"/>
                  <a:pt x="7" y="371"/>
                  <a:pt x="20" y="379"/>
                </a:cubicBezTo>
                <a:lnTo>
                  <a:pt x="187" y="478"/>
                </a:lnTo>
                <a:cubicBezTo>
                  <a:pt x="202" y="487"/>
                  <a:pt x="220" y="487"/>
                  <a:pt x="235" y="478"/>
                </a:cubicBezTo>
                <a:close/>
                <a:moveTo>
                  <a:pt x="211" y="240"/>
                </a:moveTo>
                <a:lnTo>
                  <a:pt x="211" y="240"/>
                </a:lnTo>
                <a:lnTo>
                  <a:pt x="211" y="240"/>
                </a:lnTo>
                <a:lnTo>
                  <a:pt x="211" y="240"/>
                </a:lnTo>
                <a:lnTo>
                  <a:pt x="211" y="240"/>
                </a:lnTo>
                <a:close/>
              </a:path>
            </a:pathLst>
          </a:custGeom>
          <a:solidFill>
            <a:srgbClr val="5C297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6873C8BF-99D1-C631-0A1A-96870E5DD98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055043" y="6157244"/>
            <a:ext cx="514350" cy="455613"/>
          </a:xfrm>
          <a:custGeom>
            <a:avLst/>
            <a:gdLst>
              <a:gd name="T0" fmla="*/ 411 w 518"/>
              <a:gd name="T1" fmla="*/ 434 h 462"/>
              <a:gd name="T2" fmla="*/ 411 w 518"/>
              <a:gd name="T3" fmla="*/ 434 h 462"/>
              <a:gd name="T4" fmla="*/ 510 w 518"/>
              <a:gd name="T5" fmla="*/ 251 h 462"/>
              <a:gd name="T6" fmla="*/ 509 w 518"/>
              <a:gd name="T7" fmla="*/ 205 h 462"/>
              <a:gd name="T8" fmla="*/ 400 w 518"/>
              <a:gd name="T9" fmla="*/ 22 h 462"/>
              <a:gd name="T10" fmla="*/ 360 w 518"/>
              <a:gd name="T11" fmla="*/ 0 h 462"/>
              <a:gd name="T12" fmla="*/ 148 w 518"/>
              <a:gd name="T13" fmla="*/ 0 h 462"/>
              <a:gd name="T14" fmla="*/ 107 w 518"/>
              <a:gd name="T15" fmla="*/ 24 h 462"/>
              <a:gd name="T16" fmla="*/ 7 w 518"/>
              <a:gd name="T17" fmla="*/ 210 h 462"/>
              <a:gd name="T18" fmla="*/ 8 w 518"/>
              <a:gd name="T19" fmla="*/ 256 h 462"/>
              <a:gd name="T20" fmla="*/ 117 w 518"/>
              <a:gd name="T21" fmla="*/ 439 h 462"/>
              <a:gd name="T22" fmla="*/ 157 w 518"/>
              <a:gd name="T23" fmla="*/ 462 h 462"/>
              <a:gd name="T24" fmla="*/ 366 w 518"/>
              <a:gd name="T25" fmla="*/ 461 h 462"/>
              <a:gd name="T26" fmla="*/ 411 w 518"/>
              <a:gd name="T27" fmla="*/ 434 h 462"/>
              <a:gd name="T28" fmla="*/ 257 w 518"/>
              <a:gd name="T29" fmla="*/ 228 h 462"/>
              <a:gd name="T30" fmla="*/ 257 w 518"/>
              <a:gd name="T31" fmla="*/ 228 h 462"/>
              <a:gd name="T32" fmla="*/ 257 w 518"/>
              <a:gd name="T33" fmla="*/ 228 h 462"/>
              <a:gd name="T34" fmla="*/ 257 w 518"/>
              <a:gd name="T35" fmla="*/ 228 h 462"/>
              <a:gd name="T36" fmla="*/ 257 w 518"/>
              <a:gd name="T37" fmla="*/ 228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18" h="462">
                <a:moveTo>
                  <a:pt x="411" y="434"/>
                </a:moveTo>
                <a:lnTo>
                  <a:pt x="411" y="434"/>
                </a:lnTo>
                <a:lnTo>
                  <a:pt x="510" y="251"/>
                </a:lnTo>
                <a:cubicBezTo>
                  <a:pt x="518" y="236"/>
                  <a:pt x="517" y="219"/>
                  <a:pt x="509" y="205"/>
                </a:cubicBezTo>
                <a:lnTo>
                  <a:pt x="400" y="22"/>
                </a:lnTo>
                <a:cubicBezTo>
                  <a:pt x="391" y="8"/>
                  <a:pt x="376" y="0"/>
                  <a:pt x="360" y="0"/>
                </a:cubicBezTo>
                <a:lnTo>
                  <a:pt x="148" y="0"/>
                </a:lnTo>
                <a:cubicBezTo>
                  <a:pt x="131" y="0"/>
                  <a:pt x="116" y="9"/>
                  <a:pt x="107" y="24"/>
                </a:cubicBezTo>
                <a:lnTo>
                  <a:pt x="7" y="210"/>
                </a:lnTo>
                <a:cubicBezTo>
                  <a:pt x="0" y="225"/>
                  <a:pt x="1" y="242"/>
                  <a:pt x="8" y="256"/>
                </a:cubicBezTo>
                <a:lnTo>
                  <a:pt x="117" y="439"/>
                </a:lnTo>
                <a:cubicBezTo>
                  <a:pt x="126" y="453"/>
                  <a:pt x="141" y="462"/>
                  <a:pt x="157" y="462"/>
                </a:cubicBezTo>
                <a:lnTo>
                  <a:pt x="366" y="461"/>
                </a:lnTo>
                <a:cubicBezTo>
                  <a:pt x="385" y="461"/>
                  <a:pt x="402" y="451"/>
                  <a:pt x="411" y="434"/>
                </a:cubicBezTo>
                <a:close/>
                <a:moveTo>
                  <a:pt x="257" y="228"/>
                </a:moveTo>
                <a:lnTo>
                  <a:pt x="257" y="228"/>
                </a:lnTo>
                <a:lnTo>
                  <a:pt x="257" y="228"/>
                </a:lnTo>
                <a:lnTo>
                  <a:pt x="257" y="228"/>
                </a:lnTo>
                <a:lnTo>
                  <a:pt x="257" y="228"/>
                </a:lnTo>
                <a:close/>
              </a:path>
            </a:pathLst>
          </a:custGeom>
          <a:solidFill>
            <a:srgbClr val="D60F6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5" name="Kuva 14" descr="Kuva, joka sisältää kohteen keltainen&#10;&#10;Kuvaus luotu automaattisesti">
            <a:extLst>
              <a:ext uri="{FF2B5EF4-FFF2-40B4-BE49-F238E27FC236}">
                <a16:creationId xmlns:a16="http://schemas.microsoft.com/office/drawing/2014/main" id="{0039982C-3F89-E1FC-A892-BA74C4EA8E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151" y="-592459"/>
            <a:ext cx="1035694" cy="1184917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63170165-F6C2-8C3A-4D94-F551869E212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9313" y="363538"/>
            <a:ext cx="1144588" cy="1322388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" name="Freeform 7">
            <a:extLst>
              <a:ext uri="{FF2B5EF4-FFF2-40B4-BE49-F238E27FC236}">
                <a16:creationId xmlns:a16="http://schemas.microsoft.com/office/drawing/2014/main" id="{4C48BEDA-BF95-8665-F70D-DB6420B32387}"/>
              </a:ext>
            </a:extLst>
          </p:cNvPr>
          <p:cNvSpPr>
            <a:spLocks/>
          </p:cNvSpPr>
          <p:nvPr userDrawn="1"/>
        </p:nvSpPr>
        <p:spPr bwMode="auto">
          <a:xfrm rot="1047458">
            <a:off x="594519" y="477802"/>
            <a:ext cx="509588" cy="514350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4" name="Kuva 3" descr="Kuva, joka sisältää kohteen valkoinen, mustavalkoinen, muotoilu&#10;&#10;Kuvaus luotu automaattisesti">
            <a:extLst>
              <a:ext uri="{FF2B5EF4-FFF2-40B4-BE49-F238E27FC236}">
                <a16:creationId xmlns:a16="http://schemas.microsoft.com/office/drawing/2014/main" id="{71B89258-0900-F4D8-14A8-C7DBBABC34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52" y="5885438"/>
            <a:ext cx="655821" cy="75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12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04667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72D0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4704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00" y="1510553"/>
            <a:ext cx="5256000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5C2F0E0-01F2-439E-809A-BF7ED8DF4F6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91835" y="1510553"/>
            <a:ext cx="5256000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6" name="Freeform 9">
            <a:extLst>
              <a:ext uri="{FF2B5EF4-FFF2-40B4-BE49-F238E27FC236}">
                <a16:creationId xmlns:a16="http://schemas.microsoft.com/office/drawing/2014/main" id="{1F0A607D-44D7-4BB8-9DB5-A887E162C82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816475" y="6365876"/>
            <a:ext cx="1143000" cy="1320799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D0574C40-0A12-4F6E-A594-56731080BD9C}"/>
              </a:ext>
            </a:extLst>
          </p:cNvPr>
          <p:cNvSpPr>
            <a:spLocks/>
          </p:cNvSpPr>
          <p:nvPr userDrawn="1"/>
        </p:nvSpPr>
        <p:spPr bwMode="auto">
          <a:xfrm rot="931304">
            <a:off x="4430712" y="6473825"/>
            <a:ext cx="509588" cy="512762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Freeform 16">
            <a:extLst>
              <a:ext uri="{FF2B5EF4-FFF2-40B4-BE49-F238E27FC236}">
                <a16:creationId xmlns:a16="http://schemas.microsoft.com/office/drawing/2014/main" id="{849B5BBB-A719-4420-8D96-69A9CB033BFB}"/>
              </a:ext>
            </a:extLst>
          </p:cNvPr>
          <p:cNvSpPr>
            <a:spLocks/>
          </p:cNvSpPr>
          <p:nvPr userDrawn="1"/>
        </p:nvSpPr>
        <p:spPr bwMode="auto">
          <a:xfrm>
            <a:off x="10871200" y="-468313"/>
            <a:ext cx="869951" cy="754064"/>
          </a:xfrm>
          <a:custGeom>
            <a:avLst/>
            <a:gdLst>
              <a:gd name="T0" fmla="*/ 37 w 2039"/>
              <a:gd name="T1" fmla="*/ 984 h 1766"/>
              <a:gd name="T2" fmla="*/ 37 w 2039"/>
              <a:gd name="T3" fmla="*/ 984 h 1766"/>
              <a:gd name="T4" fmla="*/ 451 w 2039"/>
              <a:gd name="T5" fmla="*/ 1678 h 1766"/>
              <a:gd name="T6" fmla="*/ 605 w 2039"/>
              <a:gd name="T7" fmla="*/ 1765 h 1766"/>
              <a:gd name="T8" fmla="*/ 1430 w 2039"/>
              <a:gd name="T9" fmla="*/ 1765 h 1766"/>
              <a:gd name="T10" fmla="*/ 1584 w 2039"/>
              <a:gd name="T11" fmla="*/ 1678 h 1766"/>
              <a:gd name="T12" fmla="*/ 2005 w 2039"/>
              <a:gd name="T13" fmla="*/ 974 h 1766"/>
              <a:gd name="T14" fmla="*/ 2005 w 2039"/>
              <a:gd name="T15" fmla="*/ 791 h 1766"/>
              <a:gd name="T16" fmla="*/ 1584 w 2039"/>
              <a:gd name="T17" fmla="*/ 86 h 1766"/>
              <a:gd name="T18" fmla="*/ 1431 w 2039"/>
              <a:gd name="T19" fmla="*/ 0 h 1766"/>
              <a:gd name="T20" fmla="*/ 605 w 2039"/>
              <a:gd name="T21" fmla="*/ 0 h 1766"/>
              <a:gd name="T22" fmla="*/ 452 w 2039"/>
              <a:gd name="T23" fmla="*/ 86 h 1766"/>
              <a:gd name="T24" fmla="*/ 37 w 2039"/>
              <a:gd name="T25" fmla="*/ 780 h 1766"/>
              <a:gd name="T26" fmla="*/ 37 w 2039"/>
              <a:gd name="T27" fmla="*/ 984 h 1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39" h="1766">
                <a:moveTo>
                  <a:pt x="37" y="984"/>
                </a:moveTo>
                <a:lnTo>
                  <a:pt x="37" y="984"/>
                </a:lnTo>
                <a:lnTo>
                  <a:pt x="451" y="1678"/>
                </a:lnTo>
                <a:cubicBezTo>
                  <a:pt x="483" y="1732"/>
                  <a:pt x="542" y="1765"/>
                  <a:pt x="605" y="1765"/>
                </a:cubicBezTo>
                <a:lnTo>
                  <a:pt x="1430" y="1765"/>
                </a:lnTo>
                <a:cubicBezTo>
                  <a:pt x="1493" y="1766"/>
                  <a:pt x="1552" y="1732"/>
                  <a:pt x="1584" y="1678"/>
                </a:cubicBezTo>
                <a:lnTo>
                  <a:pt x="2005" y="974"/>
                </a:lnTo>
                <a:cubicBezTo>
                  <a:pt x="2039" y="918"/>
                  <a:pt x="2039" y="847"/>
                  <a:pt x="2005" y="791"/>
                </a:cubicBezTo>
                <a:lnTo>
                  <a:pt x="1584" y="86"/>
                </a:lnTo>
                <a:cubicBezTo>
                  <a:pt x="1552" y="32"/>
                  <a:pt x="1494" y="0"/>
                  <a:pt x="1431" y="0"/>
                </a:cubicBezTo>
                <a:lnTo>
                  <a:pt x="605" y="0"/>
                </a:lnTo>
                <a:cubicBezTo>
                  <a:pt x="542" y="0"/>
                  <a:pt x="484" y="32"/>
                  <a:pt x="452" y="86"/>
                </a:cubicBezTo>
                <a:lnTo>
                  <a:pt x="37" y="780"/>
                </a:lnTo>
                <a:cubicBezTo>
                  <a:pt x="0" y="843"/>
                  <a:pt x="0" y="921"/>
                  <a:pt x="37" y="984"/>
                </a:cubicBezTo>
                <a:close/>
              </a:path>
            </a:pathLst>
          </a:custGeom>
          <a:solidFill>
            <a:srgbClr val="D60F6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8" name="Kuva 7" descr="Kuva, joka sisältää kohteen violetti, kuvakaappaus, Liila, orvokki&#10;&#10;Kuvaus luotu automaattisesti">
            <a:extLst>
              <a:ext uri="{FF2B5EF4-FFF2-40B4-BE49-F238E27FC236}">
                <a16:creationId xmlns:a16="http://schemas.microsoft.com/office/drawing/2014/main" id="{AD69C995-ECA9-6E2B-2179-B8FEC83AEC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30348" y="5622638"/>
            <a:ext cx="528432" cy="604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48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 2">
    <p:bg>
      <p:bgPr>
        <a:solidFill>
          <a:srgbClr val="72D0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00" y="1510553"/>
            <a:ext cx="5256000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5C2F0E0-01F2-439E-809A-BF7ED8DF4F6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91835" y="1510553"/>
            <a:ext cx="5256000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BB201024-2341-4ECF-AB74-5658228B1B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87975" y="7018338"/>
            <a:ext cx="1588" cy="1587"/>
          </a:xfrm>
          <a:prstGeom prst="rect">
            <a:avLst/>
          </a:prstGeom>
          <a:solidFill>
            <a:srgbClr val="FF61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22" name="Freeform 16">
            <a:extLst>
              <a:ext uri="{FF2B5EF4-FFF2-40B4-BE49-F238E27FC236}">
                <a16:creationId xmlns:a16="http://schemas.microsoft.com/office/drawing/2014/main" id="{849B5BBB-A719-4420-8D96-69A9CB033BFB}"/>
              </a:ext>
            </a:extLst>
          </p:cNvPr>
          <p:cNvSpPr>
            <a:spLocks/>
          </p:cNvSpPr>
          <p:nvPr userDrawn="1"/>
        </p:nvSpPr>
        <p:spPr bwMode="auto">
          <a:xfrm>
            <a:off x="10871200" y="-468313"/>
            <a:ext cx="869951" cy="754064"/>
          </a:xfrm>
          <a:custGeom>
            <a:avLst/>
            <a:gdLst>
              <a:gd name="T0" fmla="*/ 37 w 2039"/>
              <a:gd name="T1" fmla="*/ 984 h 1766"/>
              <a:gd name="T2" fmla="*/ 37 w 2039"/>
              <a:gd name="T3" fmla="*/ 984 h 1766"/>
              <a:gd name="T4" fmla="*/ 451 w 2039"/>
              <a:gd name="T5" fmla="*/ 1678 h 1766"/>
              <a:gd name="T6" fmla="*/ 605 w 2039"/>
              <a:gd name="T7" fmla="*/ 1765 h 1766"/>
              <a:gd name="T8" fmla="*/ 1430 w 2039"/>
              <a:gd name="T9" fmla="*/ 1765 h 1766"/>
              <a:gd name="T10" fmla="*/ 1584 w 2039"/>
              <a:gd name="T11" fmla="*/ 1678 h 1766"/>
              <a:gd name="T12" fmla="*/ 2005 w 2039"/>
              <a:gd name="T13" fmla="*/ 974 h 1766"/>
              <a:gd name="T14" fmla="*/ 2005 w 2039"/>
              <a:gd name="T15" fmla="*/ 791 h 1766"/>
              <a:gd name="T16" fmla="*/ 1584 w 2039"/>
              <a:gd name="T17" fmla="*/ 86 h 1766"/>
              <a:gd name="T18" fmla="*/ 1431 w 2039"/>
              <a:gd name="T19" fmla="*/ 0 h 1766"/>
              <a:gd name="T20" fmla="*/ 605 w 2039"/>
              <a:gd name="T21" fmla="*/ 0 h 1766"/>
              <a:gd name="T22" fmla="*/ 452 w 2039"/>
              <a:gd name="T23" fmla="*/ 86 h 1766"/>
              <a:gd name="T24" fmla="*/ 37 w 2039"/>
              <a:gd name="T25" fmla="*/ 780 h 1766"/>
              <a:gd name="T26" fmla="*/ 37 w 2039"/>
              <a:gd name="T27" fmla="*/ 984 h 1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39" h="1766">
                <a:moveTo>
                  <a:pt x="37" y="984"/>
                </a:moveTo>
                <a:lnTo>
                  <a:pt x="37" y="984"/>
                </a:lnTo>
                <a:lnTo>
                  <a:pt x="451" y="1678"/>
                </a:lnTo>
                <a:cubicBezTo>
                  <a:pt x="483" y="1732"/>
                  <a:pt x="542" y="1765"/>
                  <a:pt x="605" y="1765"/>
                </a:cubicBezTo>
                <a:lnTo>
                  <a:pt x="1430" y="1765"/>
                </a:lnTo>
                <a:cubicBezTo>
                  <a:pt x="1493" y="1766"/>
                  <a:pt x="1552" y="1732"/>
                  <a:pt x="1584" y="1678"/>
                </a:cubicBezTo>
                <a:lnTo>
                  <a:pt x="2005" y="974"/>
                </a:lnTo>
                <a:cubicBezTo>
                  <a:pt x="2039" y="918"/>
                  <a:pt x="2039" y="847"/>
                  <a:pt x="2005" y="791"/>
                </a:cubicBezTo>
                <a:lnTo>
                  <a:pt x="1584" y="86"/>
                </a:lnTo>
                <a:cubicBezTo>
                  <a:pt x="1552" y="32"/>
                  <a:pt x="1494" y="0"/>
                  <a:pt x="1431" y="0"/>
                </a:cubicBezTo>
                <a:lnTo>
                  <a:pt x="605" y="0"/>
                </a:lnTo>
                <a:cubicBezTo>
                  <a:pt x="542" y="0"/>
                  <a:pt x="484" y="32"/>
                  <a:pt x="452" y="86"/>
                </a:cubicBezTo>
                <a:lnTo>
                  <a:pt x="37" y="780"/>
                </a:lnTo>
                <a:cubicBezTo>
                  <a:pt x="0" y="843"/>
                  <a:pt x="0" y="921"/>
                  <a:pt x="37" y="984"/>
                </a:cubicBezTo>
                <a:close/>
              </a:path>
            </a:pathLst>
          </a:custGeom>
          <a:solidFill>
            <a:srgbClr val="D60F6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1"/>
              </a:solidFill>
            </a:endParaRPr>
          </a:p>
        </p:txBody>
      </p:sp>
      <p:sp>
        <p:nvSpPr>
          <p:cNvPr id="20" name="Freeform 9">
            <a:extLst>
              <a:ext uri="{FF2B5EF4-FFF2-40B4-BE49-F238E27FC236}">
                <a16:creationId xmlns:a16="http://schemas.microsoft.com/office/drawing/2014/main" id="{A3972F02-F285-6923-4F4C-84AD090D7F0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816475" y="6365876"/>
            <a:ext cx="1143000" cy="1320799"/>
          </a:xfrm>
          <a:custGeom>
            <a:avLst/>
            <a:gdLst>
              <a:gd name="T0" fmla="*/ 375 w 675"/>
              <a:gd name="T1" fmla="*/ 763 h 777"/>
              <a:gd name="T2" fmla="*/ 375 w 675"/>
              <a:gd name="T3" fmla="*/ 763 h 777"/>
              <a:gd name="T4" fmla="*/ 640 w 675"/>
              <a:gd name="T5" fmla="*/ 606 h 777"/>
              <a:gd name="T6" fmla="*/ 673 w 675"/>
              <a:gd name="T7" fmla="*/ 547 h 777"/>
              <a:gd name="T8" fmla="*/ 675 w 675"/>
              <a:gd name="T9" fmla="*/ 232 h 777"/>
              <a:gd name="T10" fmla="*/ 642 w 675"/>
              <a:gd name="T11" fmla="*/ 174 h 777"/>
              <a:gd name="T12" fmla="*/ 374 w 675"/>
              <a:gd name="T13" fmla="*/ 12 h 777"/>
              <a:gd name="T14" fmla="*/ 304 w 675"/>
              <a:gd name="T15" fmla="*/ 12 h 777"/>
              <a:gd name="T16" fmla="*/ 34 w 675"/>
              <a:gd name="T17" fmla="*/ 172 h 777"/>
              <a:gd name="T18" fmla="*/ 1 w 675"/>
              <a:gd name="T19" fmla="*/ 230 h 777"/>
              <a:gd name="T20" fmla="*/ 0 w 675"/>
              <a:gd name="T21" fmla="*/ 545 h 777"/>
              <a:gd name="T22" fmla="*/ 33 w 675"/>
              <a:gd name="T23" fmla="*/ 603 h 777"/>
              <a:gd name="T24" fmla="*/ 297 w 675"/>
              <a:gd name="T25" fmla="*/ 763 h 777"/>
              <a:gd name="T26" fmla="*/ 375 w 675"/>
              <a:gd name="T27" fmla="*/ 763 h 777"/>
              <a:gd name="T28" fmla="*/ 337 w 675"/>
              <a:gd name="T29" fmla="*/ 384 h 777"/>
              <a:gd name="T30" fmla="*/ 337 w 675"/>
              <a:gd name="T31" fmla="*/ 384 h 777"/>
              <a:gd name="T32" fmla="*/ 337 w 675"/>
              <a:gd name="T33" fmla="*/ 384 h 777"/>
              <a:gd name="T34" fmla="*/ 337 w 675"/>
              <a:gd name="T35" fmla="*/ 384 h 777"/>
              <a:gd name="T36" fmla="*/ 337 w 675"/>
              <a:gd name="T37" fmla="*/ 384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5" h="777">
                <a:moveTo>
                  <a:pt x="375" y="763"/>
                </a:moveTo>
                <a:lnTo>
                  <a:pt x="375" y="763"/>
                </a:lnTo>
                <a:lnTo>
                  <a:pt x="640" y="606"/>
                </a:lnTo>
                <a:cubicBezTo>
                  <a:pt x="661" y="593"/>
                  <a:pt x="673" y="571"/>
                  <a:pt x="673" y="547"/>
                </a:cubicBezTo>
                <a:lnTo>
                  <a:pt x="675" y="232"/>
                </a:lnTo>
                <a:cubicBezTo>
                  <a:pt x="675" y="208"/>
                  <a:pt x="662" y="186"/>
                  <a:pt x="642" y="174"/>
                </a:cubicBezTo>
                <a:lnTo>
                  <a:pt x="374" y="12"/>
                </a:lnTo>
                <a:cubicBezTo>
                  <a:pt x="352" y="0"/>
                  <a:pt x="325" y="0"/>
                  <a:pt x="304" y="12"/>
                </a:cubicBezTo>
                <a:lnTo>
                  <a:pt x="34" y="172"/>
                </a:lnTo>
                <a:cubicBezTo>
                  <a:pt x="14" y="184"/>
                  <a:pt x="1" y="206"/>
                  <a:pt x="1" y="230"/>
                </a:cubicBezTo>
                <a:lnTo>
                  <a:pt x="0" y="545"/>
                </a:lnTo>
                <a:cubicBezTo>
                  <a:pt x="0" y="569"/>
                  <a:pt x="12" y="591"/>
                  <a:pt x="33" y="603"/>
                </a:cubicBezTo>
                <a:lnTo>
                  <a:pt x="297" y="763"/>
                </a:lnTo>
                <a:cubicBezTo>
                  <a:pt x="321" y="777"/>
                  <a:pt x="351" y="777"/>
                  <a:pt x="375" y="763"/>
                </a:cubicBezTo>
                <a:close/>
                <a:moveTo>
                  <a:pt x="337" y="384"/>
                </a:move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lnTo>
                  <a:pt x="337" y="384"/>
                </a:lnTo>
                <a:close/>
              </a:path>
            </a:pathLst>
          </a:custGeom>
          <a:solidFill>
            <a:srgbClr val="FF61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6D2A6904-26F7-DBC2-63DB-61A40BFC7D76}"/>
              </a:ext>
            </a:extLst>
          </p:cNvPr>
          <p:cNvSpPr>
            <a:spLocks/>
          </p:cNvSpPr>
          <p:nvPr userDrawn="1"/>
        </p:nvSpPr>
        <p:spPr bwMode="auto">
          <a:xfrm rot="931304">
            <a:off x="4430712" y="6473825"/>
            <a:ext cx="509588" cy="512762"/>
          </a:xfrm>
          <a:custGeom>
            <a:avLst/>
            <a:gdLst>
              <a:gd name="T0" fmla="*/ 246 w 301"/>
              <a:gd name="T1" fmla="*/ 33 h 302"/>
              <a:gd name="T2" fmla="*/ 246 w 301"/>
              <a:gd name="T3" fmla="*/ 33 h 302"/>
              <a:gd name="T4" fmla="*/ 125 w 301"/>
              <a:gd name="T5" fmla="*/ 3 h 302"/>
              <a:gd name="T6" fmla="*/ 99 w 301"/>
              <a:gd name="T7" fmla="*/ 10 h 302"/>
              <a:gd name="T8" fmla="*/ 9 w 301"/>
              <a:gd name="T9" fmla="*/ 100 h 302"/>
              <a:gd name="T10" fmla="*/ 1 w 301"/>
              <a:gd name="T11" fmla="*/ 126 h 302"/>
              <a:gd name="T12" fmla="*/ 32 w 301"/>
              <a:gd name="T13" fmla="*/ 249 h 302"/>
              <a:gd name="T14" fmla="*/ 52 w 301"/>
              <a:gd name="T15" fmla="*/ 269 h 302"/>
              <a:gd name="T16" fmla="*/ 175 w 301"/>
              <a:gd name="T17" fmla="*/ 300 h 302"/>
              <a:gd name="T18" fmla="*/ 201 w 301"/>
              <a:gd name="T19" fmla="*/ 292 h 302"/>
              <a:gd name="T20" fmla="*/ 291 w 301"/>
              <a:gd name="T21" fmla="*/ 202 h 302"/>
              <a:gd name="T22" fmla="*/ 299 w 301"/>
              <a:gd name="T23" fmla="*/ 176 h 302"/>
              <a:gd name="T24" fmla="*/ 268 w 301"/>
              <a:gd name="T25" fmla="*/ 55 h 302"/>
              <a:gd name="T26" fmla="*/ 246 w 301"/>
              <a:gd name="T27" fmla="*/ 33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1" h="302">
                <a:moveTo>
                  <a:pt x="246" y="33"/>
                </a:moveTo>
                <a:lnTo>
                  <a:pt x="246" y="33"/>
                </a:lnTo>
                <a:lnTo>
                  <a:pt x="125" y="3"/>
                </a:lnTo>
                <a:cubicBezTo>
                  <a:pt x="115" y="0"/>
                  <a:pt x="105" y="3"/>
                  <a:pt x="99" y="10"/>
                </a:cubicBezTo>
                <a:lnTo>
                  <a:pt x="9" y="100"/>
                </a:lnTo>
                <a:cubicBezTo>
                  <a:pt x="2" y="107"/>
                  <a:pt x="0" y="117"/>
                  <a:pt x="1" y="126"/>
                </a:cubicBezTo>
                <a:lnTo>
                  <a:pt x="32" y="249"/>
                </a:lnTo>
                <a:cubicBezTo>
                  <a:pt x="35" y="259"/>
                  <a:pt x="43" y="266"/>
                  <a:pt x="52" y="269"/>
                </a:cubicBezTo>
                <a:lnTo>
                  <a:pt x="175" y="300"/>
                </a:lnTo>
                <a:cubicBezTo>
                  <a:pt x="185" y="302"/>
                  <a:pt x="195" y="299"/>
                  <a:pt x="201" y="292"/>
                </a:cubicBezTo>
                <a:lnTo>
                  <a:pt x="291" y="202"/>
                </a:lnTo>
                <a:cubicBezTo>
                  <a:pt x="298" y="196"/>
                  <a:pt x="301" y="186"/>
                  <a:pt x="299" y="176"/>
                </a:cubicBezTo>
                <a:lnTo>
                  <a:pt x="268" y="55"/>
                </a:lnTo>
                <a:cubicBezTo>
                  <a:pt x="265" y="44"/>
                  <a:pt x="257" y="36"/>
                  <a:pt x="246" y="33"/>
                </a:cubicBezTo>
                <a:close/>
              </a:path>
            </a:pathLst>
          </a:custGeom>
          <a:solidFill>
            <a:srgbClr val="96D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4" name="Kuva 3" descr="Kuva, joka sisältää kohteen violetti, kuvakaappaus, Liila, orvokki&#10;&#10;Kuvaus luotu automaattisesti">
            <a:extLst>
              <a:ext uri="{FF2B5EF4-FFF2-40B4-BE49-F238E27FC236}">
                <a16:creationId xmlns:a16="http://schemas.microsoft.com/office/drawing/2014/main" id="{637223F6-0310-1214-1A4A-E2511B34F2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30348" y="5622638"/>
            <a:ext cx="528432" cy="604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58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00" y="1833281"/>
            <a:ext cx="5256000" cy="3637271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B5C2F0E0-01F2-439E-809A-BF7ED8DF4F6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91835" y="1833281"/>
            <a:ext cx="5256000" cy="3637271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0EEE75F8-4996-4B4F-AD16-E375E826A4EE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72400" y="1510553"/>
            <a:ext cx="5256000" cy="24652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9CD8D90C-E83F-4D7F-8008-B4C034451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7352" y="1510553"/>
            <a:ext cx="5256000" cy="24652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1701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40" y="365126"/>
            <a:ext cx="5208495" cy="7644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740" y="1510553"/>
            <a:ext cx="5208495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6" name="Kuvan paikkamerkki 2">
            <a:extLst>
              <a:ext uri="{FF2B5EF4-FFF2-40B4-BE49-F238E27FC236}">
                <a16:creationId xmlns:a16="http://schemas.microsoft.com/office/drawing/2014/main" id="{ED49A894-D57E-4D34-B087-6D0D88D2171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5" name="Kuva 4" descr="Kuva, joka sisältää kohteen violetti, kuvakaappaus, Liila, orvokki&#10;&#10;Kuvaus luotu automaattisesti">
            <a:extLst>
              <a:ext uri="{FF2B5EF4-FFF2-40B4-BE49-F238E27FC236}">
                <a16:creationId xmlns:a16="http://schemas.microsoft.com/office/drawing/2014/main" id="{D579DD19-7A71-A7A7-C5CA-962526A901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122" y="6231509"/>
            <a:ext cx="711168" cy="813633"/>
          </a:xfrm>
          <a:prstGeom prst="rect">
            <a:avLst/>
          </a:prstGeom>
        </p:spPr>
      </p:pic>
      <p:pic>
        <p:nvPicPr>
          <p:cNvPr id="7" name="Kuva 6" descr="Kuva, joka sisältää kohteen keltainen&#10;&#10;Kuvaus luotu automaattisesti">
            <a:extLst>
              <a:ext uri="{FF2B5EF4-FFF2-40B4-BE49-F238E27FC236}">
                <a16:creationId xmlns:a16="http://schemas.microsoft.com/office/drawing/2014/main" id="{8008A1C1-FA3F-21DD-23D0-2690FB6BA7B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8169" y="6206745"/>
            <a:ext cx="343754" cy="3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7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 + kuva 2">
    <p:bg>
      <p:bgPr>
        <a:solidFill>
          <a:srgbClr val="72D0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40" y="365126"/>
            <a:ext cx="5208495" cy="76442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740" y="1510553"/>
            <a:ext cx="5208495" cy="39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6" name="Kuvan paikkamerkki 2">
            <a:extLst>
              <a:ext uri="{FF2B5EF4-FFF2-40B4-BE49-F238E27FC236}">
                <a16:creationId xmlns:a16="http://schemas.microsoft.com/office/drawing/2014/main" id="{ED49A894-D57E-4D34-B087-6D0D88D2171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 b="0" i="1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4" name="Kuva 3" descr="Kuva, joka sisältää kohteen violetti, kuvakaappaus, Liila, orvokki&#10;&#10;Kuvaus luotu automaattisesti">
            <a:extLst>
              <a:ext uri="{FF2B5EF4-FFF2-40B4-BE49-F238E27FC236}">
                <a16:creationId xmlns:a16="http://schemas.microsoft.com/office/drawing/2014/main" id="{FCED5641-D15C-F891-9CC7-990E00A908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122" y="6231509"/>
            <a:ext cx="711168" cy="813633"/>
          </a:xfrm>
          <a:prstGeom prst="rect">
            <a:avLst/>
          </a:prstGeom>
        </p:spPr>
      </p:pic>
      <p:pic>
        <p:nvPicPr>
          <p:cNvPr id="5" name="Kuva 4" descr="Kuva, joka sisältää kohteen keltainen&#10;&#10;Kuvaus luotu automaattisesti">
            <a:extLst>
              <a:ext uri="{FF2B5EF4-FFF2-40B4-BE49-F238E27FC236}">
                <a16:creationId xmlns:a16="http://schemas.microsoft.com/office/drawing/2014/main" id="{581AED81-E318-2639-D3F9-91D558EC0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8169" y="6206745"/>
            <a:ext cx="343754" cy="3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2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40" y="365126"/>
            <a:ext cx="11053483" cy="76442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740" y="1510553"/>
            <a:ext cx="11053483" cy="3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5" name="Kuva 4" descr="Kuva, joka sisältää kohteen musta, pimeys&#10;&#10;Kuvaus luotu automaattisesti">
            <a:extLst>
              <a:ext uri="{FF2B5EF4-FFF2-40B4-BE49-F238E27FC236}">
                <a16:creationId xmlns:a16="http://schemas.microsoft.com/office/drawing/2014/main" id="{F3083E41-5880-4361-53BB-009554FB2389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610" y="5623328"/>
            <a:ext cx="2351535" cy="73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95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95" r:id="rId2"/>
    <p:sldLayoutId id="2147483679" r:id="rId3"/>
    <p:sldLayoutId id="2147483697" r:id="rId4"/>
    <p:sldLayoutId id="2147483680" r:id="rId5"/>
    <p:sldLayoutId id="2147483696" r:id="rId6"/>
    <p:sldLayoutId id="2147483681" r:id="rId7"/>
    <p:sldLayoutId id="2147483682" r:id="rId8"/>
    <p:sldLayoutId id="2147483698" r:id="rId9"/>
    <p:sldLayoutId id="2147483687" r:id="rId10"/>
    <p:sldLayoutId id="2147483689" r:id="rId11"/>
    <p:sldLayoutId id="2147483699" r:id="rId12"/>
    <p:sldLayoutId id="2147483690" r:id="rId13"/>
    <p:sldLayoutId id="2147483694" r:id="rId14"/>
    <p:sldLayoutId id="2147483692" r:id="rId15"/>
    <p:sldLayoutId id="2147483693" r:id="rId16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30000"/>
        </a:lnSpc>
        <a:spcBef>
          <a:spcPts val="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34D3CF-96EC-5F87-B472-E243FEA28D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0279D51-82E0-130D-4EEB-EBDA45C406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5187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>
            <a:extLst>
              <a:ext uri="{FF2B5EF4-FFF2-40B4-BE49-F238E27FC236}">
                <a16:creationId xmlns:a16="http://schemas.microsoft.com/office/drawing/2014/main" id="{43427E5E-CDA1-7703-29D2-5C12E430ECBF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58D014AC-8CD2-342A-778C-64601C5C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7024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AF08E8-C9DA-DBCB-2DD0-7A441F9E0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20DEBF-A45E-48C3-F5A1-2A4AF40BE1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1955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81603F-C1E7-42AE-B5CB-9652EC35D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8863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8B5313-C8B7-A833-C1F2-651404A95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2796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C4C773-34EA-AF3A-AFA3-2F728E362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0340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9297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59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77CF46-AD63-DB43-5DEE-12EED3954B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3F94103-5FAF-D507-08D3-554B58D22A9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316941" y="5063282"/>
            <a:ext cx="5558118" cy="750311"/>
          </a:xfrm>
        </p:spPr>
        <p:txBody>
          <a:bodyPr/>
          <a:lstStyle/>
          <a:p>
            <a:pPr marL="0" indent="0" algn="ctr"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413664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A3B7101-1CAD-0397-B9D3-91A0841A0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6EBC631A-4446-388C-2DC3-2E2796570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363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D0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740C6C-83AC-5C9D-A5DA-1CCA5F0B6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6FCC64-2E12-30CA-CEEF-4B6708512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1626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854CE5-5B9F-DBDA-DE2E-635C7ED45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E0ABEF-13EF-1927-8495-8621240D7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91DF047-2032-F9D0-1D11-20C9CBECC39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9152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3B543C-86A1-F4AA-C6FD-E7D3008F1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B0BA9F-0BC9-0F25-DDD3-B3336A311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36938B7-2CCA-52F8-8F1A-3F915F2101E5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296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81E20D-2CFC-9DF3-0B59-C6D5A3D44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260F7B-1E80-9A92-D016-575A2F9A4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CCA7EB9-A99E-BCD7-02E3-FB4C2A6F7072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63BE409-9B8B-238A-B937-F0958F6DEC00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54AED787-0E38-D8DE-2917-4AA1B5BF2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888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1AC84C-236A-2BC6-7C15-C0B1F7A59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DD5F9CA-0B0A-17C5-9141-14F869B04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374EC815-F190-703B-0045-B36FB52D070F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353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9944D9-2980-09C8-35C3-93E7628D5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CF03CF-430A-8293-8157-1B8DC140E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496939CF-9BC9-E93A-4241-BA2183719F06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7643717"/>
      </p:ext>
    </p:extLst>
  </p:cSld>
  <p:clrMapOvr>
    <a:masterClrMapping/>
  </p:clrMapOvr>
</p:sld>
</file>

<file path=ppt/theme/theme1.xml><?xml version="1.0" encoding="utf-8"?>
<a:theme xmlns:a="http://schemas.openxmlformats.org/drawingml/2006/main" name="Taitaja">
  <a:themeElements>
    <a:clrScheme name="SkillsFinland">
      <a:dk1>
        <a:sysClr val="windowText" lastClr="000000"/>
      </a:dk1>
      <a:lt1>
        <a:sysClr val="window" lastClr="FFFFFF"/>
      </a:lt1>
      <a:dk2>
        <a:srgbClr val="052A5E"/>
      </a:dk2>
      <a:lt2>
        <a:srgbClr val="E7E6E6"/>
      </a:lt2>
      <a:accent1>
        <a:srgbClr val="D51067"/>
      </a:accent1>
      <a:accent2>
        <a:srgbClr val="FFE200"/>
      </a:accent2>
      <a:accent3>
        <a:srgbClr val="97D700"/>
      </a:accent3>
      <a:accent4>
        <a:srgbClr val="FBB654"/>
      </a:accent4>
      <a:accent5>
        <a:srgbClr val="00BBE6"/>
      </a:accent5>
      <a:accent6>
        <a:srgbClr val="A483B0"/>
      </a:accent6>
      <a:hlink>
        <a:srgbClr val="0563C1"/>
      </a:hlink>
      <a:folHlink>
        <a:srgbClr val="954F72"/>
      </a:folHlink>
    </a:clrScheme>
    <a:fontScheme name="Taitaja2024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itaja2025_esityspohja  -  Vain luku" id="{6154FA3B-3BD1-4EEB-A59E-F2AC44E7339B}" vid="{55B4619A-7B40-42EE-B211-87FC5852F557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D34BED78FF73449830559A41955490" ma:contentTypeVersion="14" ma:contentTypeDescription="Create a new document." ma:contentTypeScope="" ma:versionID="b31d366efd17508590f3b7c712df8a69">
  <xsd:schema xmlns:xsd="http://www.w3.org/2001/XMLSchema" xmlns:xs="http://www.w3.org/2001/XMLSchema" xmlns:p="http://schemas.microsoft.com/office/2006/metadata/properties" xmlns:ns2="c700d927-8dd6-4007-86fb-ed4450e24633" xmlns:ns3="83dde695-049a-490e-bcb8-0e4d23e0621a" targetNamespace="http://schemas.microsoft.com/office/2006/metadata/properties" ma:root="true" ma:fieldsID="da1d7245e77f320aa4f04bb135b74d33" ns2:_="" ns3:_="">
    <xsd:import namespace="c700d927-8dd6-4007-86fb-ed4450e24633"/>
    <xsd:import namespace="83dde695-049a-490e-bcb8-0e4d23e062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00d927-8dd6-4007-86fb-ed4450e24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67b458c7-bb2e-43c3-8d39-50b3e8b9e8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de695-049a-490e-bcb8-0e4d23e0621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41c909f7-dd7d-4881-8473-deab7db20fcd}" ma:internalName="TaxCatchAll" ma:showField="CatchAllData" ma:web="83dde695-049a-490e-bcb8-0e4d23e062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3dde695-049a-490e-bcb8-0e4d23e0621a" xsi:nil="true"/>
    <lcf76f155ced4ddcb4097134ff3c332f xmlns="c700d927-8dd6-4007-86fb-ed4450e2463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583A3B1-7720-4DCD-8041-0D778B20F640}"/>
</file>

<file path=customXml/itemProps2.xml><?xml version="1.0" encoding="utf-8"?>
<ds:datastoreItem xmlns:ds="http://schemas.openxmlformats.org/officeDocument/2006/customXml" ds:itemID="{A4ADA067-DAF7-4055-ACA5-4578DBB014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044771-B450-4E8B-BA15-F3851D4CC977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52cbcb99-9593-4b68-8205-fc6186f27faa"/>
    <ds:schemaRef ds:uri="bf5f0147-f0b8-4fd5-8422-d52c351c984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Taitaja2025_esityspohja</Template>
  <TotalTime>32</TotalTime>
  <Words>0</Words>
  <Application>Microsoft Office PowerPoint</Application>
  <PresentationFormat>Laajakuva</PresentationFormat>
  <Paragraphs>0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Wingdings</vt:lpstr>
      <vt:lpstr>Taitaja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Turun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Vesa Valkonen</dc:creator>
  <cp:lastModifiedBy>Emilia Koivumäki</cp:lastModifiedBy>
  <cp:revision>7</cp:revision>
  <dcterms:created xsi:type="dcterms:W3CDTF">2023-11-21T10:04:53Z</dcterms:created>
  <dcterms:modified xsi:type="dcterms:W3CDTF">2024-04-08T13:15:03Z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0x0101000AD34BED78FF73449830559A41955490</vt:lpwstr>
  </property>
  <property fmtid="{D5CDD505-2E9C-101B-9397-08002B2CF9AE}" pid="3" name="MediaServiceImageTags">
    <vt:lpwstr/>
  </property>
</Properties>
</file>