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9"/>
  </p:notesMasterIdLst>
  <p:sldIdLst>
    <p:sldId id="281" r:id="rId5"/>
    <p:sldId id="280" r:id="rId6"/>
    <p:sldId id="278" r:id="rId7"/>
    <p:sldId id="286" r:id="rId8"/>
    <p:sldId id="285" r:id="rId9"/>
    <p:sldId id="293" r:id="rId10"/>
    <p:sldId id="297" r:id="rId11"/>
    <p:sldId id="288" r:id="rId12"/>
    <p:sldId id="289" r:id="rId13"/>
    <p:sldId id="290" r:id="rId14"/>
    <p:sldId id="291" r:id="rId15"/>
    <p:sldId id="292" r:id="rId16"/>
    <p:sldId id="294" r:id="rId17"/>
    <p:sldId id="29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0EB"/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A373A337-4717-FEED-16A7-3BBE893AD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pic>
        <p:nvPicPr>
          <p:cNvPr id="6" name="Kuva 5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362DCC9-33DA-1AB9-4F3B-8262734C6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5" y="5885438"/>
            <a:ext cx="655768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8943DBB-9709-ADC9-206C-9F295CD6C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75033B1D-B9FE-C890-0580-844895046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5814A8E8-9EEF-8154-6E25-35313E2E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5" y="2413000"/>
            <a:ext cx="651844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69515D02-1F06-4445-AFCA-536DB1FADE4F}"/>
              </a:ext>
            </a:extLst>
          </p:cNvPr>
          <p:cNvSpPr>
            <a:spLocks/>
          </p:cNvSpPr>
          <p:nvPr userDrawn="1"/>
        </p:nvSpPr>
        <p:spPr bwMode="auto">
          <a:xfrm>
            <a:off x="702733" y="4625593"/>
            <a:ext cx="947965" cy="1092527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954F711-BF83-EEAB-8500-A35289BF3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pic>
        <p:nvPicPr>
          <p:cNvPr id="7" name="Kuva 6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ECA6B39-39B5-7E2F-8806-9CF89F325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6" y="4622240"/>
            <a:ext cx="403325" cy="461473"/>
          </a:xfrm>
          <a:prstGeom prst="rect">
            <a:avLst/>
          </a:prstGeom>
        </p:spPr>
      </p:pic>
      <p:pic>
        <p:nvPicPr>
          <p:cNvPr id="6" name="Kuva 5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5E9DD38A-C2FA-A822-21A7-1FD6A3DB7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7434" y="-572294"/>
            <a:ext cx="993854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4" name="Kuva 3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FFB00AC5-1D71-BCB0-A541-9F69D7CA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473DD448-B657-CDAB-B358-4BA459FA2593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Värikkyys, muotoilu&#10;&#10;Kuvaus luotu automaattisesti">
            <a:extLst>
              <a:ext uri="{FF2B5EF4-FFF2-40B4-BE49-F238E27FC236}">
                <a16:creationId xmlns:a16="http://schemas.microsoft.com/office/drawing/2014/main" id="{8BBD271B-35F3-4323-077F-F67A6FE63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55" y="-624418"/>
            <a:ext cx="1248835" cy="1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2468556-1D64-144A-3237-C37748E0B5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3D8E90C-28DD-F49B-5299-96F078E85ED3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6A4D586-A8CA-7E38-D7D6-473C323978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873C8BF-99D1-C631-0A1A-96870E5DD9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Kuva 1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0039982C-3F89-E1FC-A892-BA74C4EA8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3170165-F6C2-8C3A-4D94-F551869E21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4C48BEDA-BF95-8665-F70D-DB6420B32387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alkoinen, mustavalkoinen, muotoilu&#10;&#10;Kuvaus luotu automaattisesti">
            <a:extLst>
              <a:ext uri="{FF2B5EF4-FFF2-40B4-BE49-F238E27FC236}">
                <a16:creationId xmlns:a16="http://schemas.microsoft.com/office/drawing/2014/main" id="{71B89258-0900-F4D8-14A8-C7DBBABC3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5885438"/>
            <a:ext cx="655821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AD69C995-ECA9-6E2B-2179-B8FEC83AE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A3972F02-F285-6923-4F4C-84AD090D7F0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D2A6904-26F7-DBC2-63DB-61A40BFC7D76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637223F6-0310-1214-1A4A-E2511B34F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D579DD19-7A71-A7A7-C5CA-962526A90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7" name="Kuva 6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008A1C1-FA3F-21DD-23D0-2690FB6BA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FCED5641-D15C-F891-9CC7-990E00A90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81AED81-E318-2639-D3F9-91D558EC0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3083E41-5880-4361-53BB-009554FB238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028304"/>
            <a:ext cx="5208495" cy="413881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25115"/>
          <a:stretch/>
        </p:blipFill>
        <p:spPr>
          <a:xfrm>
            <a:off x="616712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5" y="467359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109456"/>
            <a:ext cx="5208495" cy="40576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grenarna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evenemanget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besök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www.taitaja2025.fi/sv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73F87A7-C793-8BF3-9758-4EB8E9303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677" y="4536583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009869"/>
            <a:ext cx="5208495" cy="4157251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err="1"/>
              <a:t>Anmäl</a:t>
            </a:r>
            <a:r>
              <a:rPr lang="fi-FI" sz="2000" b="1" dirty="0"/>
              <a:t> </a:t>
            </a:r>
            <a:r>
              <a:rPr lang="fi-FI" sz="2000" b="1" dirty="0" err="1"/>
              <a:t>dig</a:t>
            </a:r>
            <a:r>
              <a:rPr lang="fi-FI" sz="2000" b="1" dirty="0"/>
              <a:t> </a:t>
            </a:r>
            <a:r>
              <a:rPr lang="fi-FI" sz="2000" b="1" dirty="0" err="1"/>
              <a:t>så</a:t>
            </a:r>
            <a:r>
              <a:rPr lang="fi-FI" sz="2000" b="1" dirty="0"/>
              <a:t> </a:t>
            </a:r>
            <a:r>
              <a:rPr lang="fi-FI" sz="2000" b="1" dirty="0" err="1"/>
              <a:t>här</a:t>
            </a:r>
            <a:r>
              <a:rPr lang="fi-FI" sz="2000" b="1" dirty="0"/>
              <a:t>:</a:t>
            </a:r>
          </a:p>
          <a:p>
            <a:pPr marL="0" indent="0">
              <a:buNone/>
            </a:pPr>
            <a:r>
              <a:rPr lang="fi-FI" sz="2000" dirty="0" err="1"/>
              <a:t>Anmälningsperioden</a:t>
            </a:r>
            <a:r>
              <a:rPr lang="fi-FI" sz="2000" dirty="0"/>
              <a:t> för </a:t>
            </a:r>
            <a:r>
              <a:rPr lang="fi-FI" sz="2000" dirty="0" err="1"/>
              <a:t>semifinalerna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7.10.-22.11.2024. För </a:t>
            </a:r>
            <a:r>
              <a:rPr lang="fi-FI" sz="2000" dirty="0" err="1"/>
              <a:t>mer</a:t>
            </a:r>
            <a:r>
              <a:rPr lang="fi-FI" sz="2000" dirty="0"/>
              <a:t> </a:t>
            </a:r>
            <a:r>
              <a:rPr lang="fi-FI" sz="2000" dirty="0" err="1"/>
              <a:t>information</a:t>
            </a:r>
            <a:r>
              <a:rPr lang="fi-FI" sz="2000" dirty="0"/>
              <a:t> on </a:t>
            </a:r>
            <a:r>
              <a:rPr lang="fi-FI" sz="2000" dirty="0" err="1"/>
              <a:t>grenarna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evenemanget</a:t>
            </a:r>
            <a:r>
              <a:rPr lang="fi-FI" sz="2000" dirty="0"/>
              <a:t>, </a:t>
            </a:r>
            <a:r>
              <a:rPr lang="fi-FI" sz="2000" dirty="0" err="1"/>
              <a:t>besök</a:t>
            </a:r>
            <a:endParaRPr lang="fi-FI" sz="2000" dirty="0"/>
          </a:p>
          <a:p>
            <a:pPr marL="0" indent="0">
              <a:buNone/>
            </a:pPr>
            <a:r>
              <a:rPr lang="fi-FI" sz="2000" i="1" dirty="0"/>
              <a:t>www.taitaja2025.fi/sv</a:t>
            </a:r>
          </a:p>
          <a:p>
            <a:endParaRPr lang="fi-FI" sz="2000" dirty="0"/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14742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443FBBC-4DB0-0F88-448C-1DA7D77B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632" y="4753867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118510"/>
            <a:ext cx="5208495" cy="40486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grenarna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evenemanget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besök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www.taitaja2025.fi/sv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" b="22698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7" name="Kuva 6" descr="Kuva, joka sisältää kohteen kuvakaappaus, kuvio, ympyrä, Grafiikka&#10;&#10;Kuvaus luotu automaattisesti">
            <a:extLst>
              <a:ext uri="{FF2B5EF4-FFF2-40B4-BE49-F238E27FC236}">
                <a16:creationId xmlns:a16="http://schemas.microsoft.com/office/drawing/2014/main" id="{1B9CFAA1-3C2F-3ECE-6B23-90DCA87D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08" y="4647473"/>
            <a:ext cx="1802393" cy="1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118510"/>
            <a:ext cx="5208495" cy="40486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grenarna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evenemanget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besök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www.taitaja2025.fi/sv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 b="6885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7" name="Kuva 6" descr="Kuva, joka sisältää kohteen kuvakaappaus, kuvio, ympyrä, Grafiikka&#10;&#10;Kuvaus luotu automaattisesti">
            <a:extLst>
              <a:ext uri="{FF2B5EF4-FFF2-40B4-BE49-F238E27FC236}">
                <a16:creationId xmlns:a16="http://schemas.microsoft.com/office/drawing/2014/main" id="{1B9CFAA1-3C2F-3ECE-6B23-90DCA87D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08" y="4647473"/>
            <a:ext cx="1802393" cy="1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/>
              <a:t>MästarePLUS-grenar</a:t>
            </a:r>
            <a:r>
              <a:rPr lang="fi-FI" sz="3600" dirty="0"/>
              <a:t> 2025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9" y="1213164"/>
            <a:ext cx="10408113" cy="4346258"/>
          </a:xfrm>
        </p:spPr>
        <p:txBody>
          <a:bodyPr/>
          <a:lstStyle/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P1 Restaurang- och cateringservice</a:t>
            </a: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P2 Fastighetsskötsel</a:t>
            </a: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P3 Affärsverksamhet</a:t>
            </a: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P4 Rengöringsservice</a:t>
            </a: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P5 Logistik</a:t>
            </a:r>
          </a:p>
          <a:p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77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981200"/>
            <a:ext cx="5208495" cy="418592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b="783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5" y="467359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986742"/>
            <a:ext cx="5208495" cy="418037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55" y="461263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986742"/>
            <a:ext cx="5208495" cy="418037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14742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55" y="461263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053244"/>
            <a:ext cx="5208495" cy="411387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" b="22698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55" y="461263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936864"/>
            <a:ext cx="5208495" cy="423025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Näin ilmoittaudut:</a:t>
            </a:r>
          </a:p>
          <a:p>
            <a:pPr marL="0" indent="0">
              <a:buNone/>
            </a:pPr>
            <a:r>
              <a:rPr lang="fi-FI" dirty="0"/>
              <a:t>Ilmoittautumisaika semifinaaleihin on 7.10.-22.11.2024. Lisätietoa lajeista ja tapahtumasta saat osoitteessa </a:t>
            </a:r>
          </a:p>
          <a:p>
            <a:pPr marL="0" indent="0">
              <a:buNone/>
            </a:pPr>
            <a:r>
              <a:rPr lang="fi-FI" i="1" dirty="0"/>
              <a:t>www.taitaja2025.fi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Kerro opettajallesi kiinnostuksesi osallistua Taitaja2025-kilpailuun!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6703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5" name="Kuva 4" descr="Kuva, joka sisältää kohteen kuvakaappaus, kuvio, ympyrä, mustavalkoinen&#10;&#10;Kuvaus luotu automaattisesti">
            <a:extLst>
              <a:ext uri="{FF2B5EF4-FFF2-40B4-BE49-F238E27FC236}">
                <a16:creationId xmlns:a16="http://schemas.microsoft.com/office/drawing/2014/main" id="{354DED9F-087E-4D2A-8E1D-B06255E18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55" y="4612639"/>
            <a:ext cx="1945005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TaitajaPLUS</a:t>
            </a:r>
            <a:r>
              <a:rPr lang="fi-FI" b="1" dirty="0"/>
              <a:t>-lajit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9" y="1213164"/>
            <a:ext cx="10408113" cy="4346258"/>
          </a:xfrm>
        </p:spPr>
        <p:txBody>
          <a:bodyPr/>
          <a:lstStyle/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P1 Ravintola- ja </a:t>
            </a:r>
            <a:r>
              <a:rPr lang="sv-SE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cateringpalvelut</a:t>
            </a:r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P2 </a:t>
            </a:r>
            <a:r>
              <a:rPr lang="sv-SE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Kiinteistönhoito</a:t>
            </a:r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P3 </a:t>
            </a:r>
            <a:r>
              <a:rPr lang="sv-SE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Liiketoiminta</a:t>
            </a:r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P4 </a:t>
            </a:r>
            <a:r>
              <a:rPr lang="sv-SE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Puhtauspalvelu</a:t>
            </a:r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P5 </a:t>
            </a:r>
            <a:r>
              <a:rPr lang="sv-SE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Logistiikka</a:t>
            </a:r>
            <a:endParaRPr lang="sv-SE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/>
              <a:t>Ilmoittautumisaika semifinaaleihin on 7.10.-22.11.2024. </a:t>
            </a:r>
            <a:r>
              <a:rPr lang="fi-FI" b="1" dirty="0"/>
              <a:t>Kerro opettajallesi kiinnostuksesi osallistua Taitaja2025-kilpailuun!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445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118510"/>
            <a:ext cx="5208495" cy="40486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grenarna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evenemanget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besök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www.taitaja2025.fi/sv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25115"/>
          <a:stretch/>
        </p:blipFill>
        <p:spPr>
          <a:xfrm>
            <a:off x="6167120" y="0"/>
            <a:ext cx="6096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02CA8BA-B83B-21B4-E1F7-9FA98D29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688" y="4609011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Mästare2025-semifinalerna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2145670"/>
            <a:ext cx="5208495" cy="40214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så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Anmälningsperioden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semifinalerna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7.10.-22.11.2024.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grenarna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evenemanget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besök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www.taitaja2025.fi/sv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Berrätta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för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lärare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interesserad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delta i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Mästare-tävlingen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b="783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C5EB63B-4D9F-ABB0-BA3E-D47334C6A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16" y="4627118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6280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itaja2025_esityspohja  -  Vain luku" id="{6154FA3B-3BD1-4EEB-A59E-F2AC44E7339B}" vid="{55B4619A-7B40-42EE-B211-87FC5852F55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dde695-049a-490e-bcb8-0e4d23e0621a" xsi:nil="true"/>
    <lcf76f155ced4ddcb4097134ff3c332f xmlns="c700d927-8dd6-4007-86fb-ed4450e2463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34BED78FF73449830559A41955490" ma:contentTypeVersion="14" ma:contentTypeDescription="Create a new document." ma:contentTypeScope="" ma:versionID="b31d366efd17508590f3b7c712df8a69">
  <xsd:schema xmlns:xsd="http://www.w3.org/2001/XMLSchema" xmlns:xs="http://www.w3.org/2001/XMLSchema" xmlns:p="http://schemas.microsoft.com/office/2006/metadata/properties" xmlns:ns2="c700d927-8dd6-4007-86fb-ed4450e24633" xmlns:ns3="83dde695-049a-490e-bcb8-0e4d23e0621a" targetNamespace="http://schemas.microsoft.com/office/2006/metadata/properties" ma:root="true" ma:fieldsID="da1d7245e77f320aa4f04bb135b74d33" ns2:_="" ns3:_="">
    <xsd:import namespace="c700d927-8dd6-4007-86fb-ed4450e24633"/>
    <xsd:import namespace="83dde695-049a-490e-bcb8-0e4d23e062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0d927-8dd6-4007-86fb-ed4450e24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7b458c7-bb2e-43c3-8d39-50b3e8b9e8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e695-049a-490e-bcb8-0e4d23e062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1c909f7-dd7d-4881-8473-deab7db20fcd}" ma:internalName="TaxCatchAll" ma:showField="CatchAllData" ma:web="83dde695-049a-490e-bcb8-0e4d23e062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044771-B450-4E8B-BA15-F3851D4CC977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52cbcb99-9593-4b68-8205-fc6186f27faa"/>
    <ds:schemaRef ds:uri="bf5f0147-f0b8-4fd5-8422-d52c351c9842"/>
    <ds:schemaRef ds:uri="83dde695-049a-490e-bcb8-0e4d23e0621a"/>
    <ds:schemaRef ds:uri="c700d927-8dd6-4007-86fb-ed4450e24633"/>
  </ds:schemaRefs>
</ds:datastoreItem>
</file>

<file path=customXml/itemProps2.xml><?xml version="1.0" encoding="utf-8"?>
<ds:datastoreItem xmlns:ds="http://schemas.openxmlformats.org/officeDocument/2006/customXml" ds:itemID="{0583A3B1-7720-4DCD-8041-0D778B20F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0d927-8dd6-4007-86fb-ed4450e24633"/>
    <ds:schemaRef ds:uri="83dde695-049a-490e-bcb8-0e4d23e062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Taitaja2025_esityspohja</Template>
  <TotalTime>3629</TotalTime>
  <Words>495</Words>
  <Application>Microsoft Office PowerPoint</Application>
  <PresentationFormat>Laajakuva</PresentationFormat>
  <Paragraphs>88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Taitaja</vt:lpstr>
      <vt:lpstr>Taitaja2025-semifinaalit</vt:lpstr>
      <vt:lpstr>Taitaja2025-semifinaalit</vt:lpstr>
      <vt:lpstr>Taitaja2025-semifinaalit</vt:lpstr>
      <vt:lpstr>Taitaja2025-semifinaalit</vt:lpstr>
      <vt:lpstr>Taitaja2025-semifinaalit</vt:lpstr>
      <vt:lpstr>Taitaja2025-semifinaalit</vt:lpstr>
      <vt:lpstr>TaitajaPLUS-lajit 2025</vt:lpstr>
      <vt:lpstr>Mästare2025-semifinalerna</vt:lpstr>
      <vt:lpstr>Mästare2025-semifinalerna</vt:lpstr>
      <vt:lpstr>Mästare2025-semifinalerna</vt:lpstr>
      <vt:lpstr>Mästare2025-semifinalerna</vt:lpstr>
      <vt:lpstr>Mästare2025-semifinalerna</vt:lpstr>
      <vt:lpstr>Mästare2025-semifinalerna</vt:lpstr>
      <vt:lpstr>MästarePLUS-grenar 2025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Vesa Valkonen</dc:creator>
  <cp:lastModifiedBy>Emilia Koivumäki</cp:lastModifiedBy>
  <cp:revision>30</cp:revision>
  <dcterms:created xsi:type="dcterms:W3CDTF">2023-11-21T10:04:53Z</dcterms:created>
  <dcterms:modified xsi:type="dcterms:W3CDTF">2024-09-12T11:11:42Z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0x0101000AD34BED78FF73449830559A41955490</vt:lpwstr>
  </property>
  <property fmtid="{D5CDD505-2E9C-101B-9397-08002B2CF9AE}" pid="3" name="MediaServiceImageTags">
    <vt:lpwstr/>
  </property>
</Properties>
</file>