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4"/>
  </p:sldMasterIdLst>
  <p:notesMasterIdLst>
    <p:notesMasterId r:id="rId7"/>
  </p:notesMasterIdLst>
  <p:sldIdLst>
    <p:sldId id="256" r:id="rId5"/>
    <p:sldId id="274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E99D659-1023-C984-06A3-973BB2F462AA}" name="Anni Ketola" initials="AK" userId="S::anni.ketola@skillsfinland.fi::c3327938-5acc-4bb0-9f2a-bdc28c8405ac" providerId="AD"/>
  <p188:author id="{7DBCF4AB-F930-053F-E52E-82FD3EA47417}" name="Emilia Koivumäki" initials="EK" userId="S::emilia.koivumaki@edu.turku.fi::50f79f4a-357f-4fcf-97e3-fdd6d553eae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200"/>
    <a:srgbClr val="052A5E"/>
    <a:srgbClr val="5D2875"/>
    <a:srgbClr val="FF6000"/>
    <a:srgbClr val="FFFFFF"/>
    <a:srgbClr val="97D700"/>
    <a:srgbClr val="00BB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87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48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2F6BC-C3AC-471B-A838-B70FD4272352}" type="datetimeFigureOut">
              <a:rPr lang="fi-FI" smtClean="0"/>
              <a:t>9.1.2025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AD96A-2756-48D5-983B-63C214F576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0908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6741" y="2060965"/>
            <a:ext cx="8758518" cy="2798901"/>
          </a:xfrm>
        </p:spPr>
        <p:txBody>
          <a:bodyPr anchor="ctr" anchorCtr="0"/>
          <a:lstStyle>
            <a:lvl1pPr algn="ctr">
              <a:lnSpc>
                <a:spcPct val="80000"/>
              </a:lnSpc>
              <a:defRPr sz="6500">
                <a:solidFill>
                  <a:schemeClr val="tx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316941" y="4991940"/>
            <a:ext cx="5558118" cy="750311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Etunimi Sukunimi</a:t>
            </a:r>
          </a:p>
          <a:p>
            <a:r>
              <a:rPr lang="fi-FI" dirty="0"/>
              <a:t>Tilaisuus Päivämäärä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C803323C-1D29-424F-BF64-F8958C3F79F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338611" y="206282"/>
            <a:ext cx="1588" cy="1588"/>
          </a:xfrm>
          <a:prstGeom prst="rect">
            <a:avLst/>
          </a:prstGeom>
          <a:solidFill>
            <a:srgbClr val="4BD2EF"/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91B56028-2377-4908-B160-FE32D5BE065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276574" y="1941419"/>
            <a:ext cx="1588" cy="1588"/>
          </a:xfrm>
          <a:prstGeom prst="rect">
            <a:avLst/>
          </a:prstGeom>
          <a:solidFill>
            <a:srgbClr val="FF5100"/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93EB62E6-75AE-4F50-B316-F0AC993D7F15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9313" y="363538"/>
            <a:ext cx="1144588" cy="1322388"/>
          </a:xfrm>
          <a:custGeom>
            <a:avLst/>
            <a:gdLst>
              <a:gd name="T0" fmla="*/ 375 w 675"/>
              <a:gd name="T1" fmla="*/ 763 h 777"/>
              <a:gd name="T2" fmla="*/ 375 w 675"/>
              <a:gd name="T3" fmla="*/ 763 h 777"/>
              <a:gd name="T4" fmla="*/ 640 w 675"/>
              <a:gd name="T5" fmla="*/ 606 h 777"/>
              <a:gd name="T6" fmla="*/ 673 w 675"/>
              <a:gd name="T7" fmla="*/ 547 h 777"/>
              <a:gd name="T8" fmla="*/ 675 w 675"/>
              <a:gd name="T9" fmla="*/ 232 h 777"/>
              <a:gd name="T10" fmla="*/ 642 w 675"/>
              <a:gd name="T11" fmla="*/ 174 h 777"/>
              <a:gd name="T12" fmla="*/ 374 w 675"/>
              <a:gd name="T13" fmla="*/ 12 h 777"/>
              <a:gd name="T14" fmla="*/ 304 w 675"/>
              <a:gd name="T15" fmla="*/ 12 h 777"/>
              <a:gd name="T16" fmla="*/ 34 w 675"/>
              <a:gd name="T17" fmla="*/ 172 h 777"/>
              <a:gd name="T18" fmla="*/ 1 w 675"/>
              <a:gd name="T19" fmla="*/ 230 h 777"/>
              <a:gd name="T20" fmla="*/ 0 w 675"/>
              <a:gd name="T21" fmla="*/ 545 h 777"/>
              <a:gd name="T22" fmla="*/ 33 w 675"/>
              <a:gd name="T23" fmla="*/ 603 h 777"/>
              <a:gd name="T24" fmla="*/ 297 w 675"/>
              <a:gd name="T25" fmla="*/ 763 h 777"/>
              <a:gd name="T26" fmla="*/ 375 w 675"/>
              <a:gd name="T27" fmla="*/ 763 h 777"/>
              <a:gd name="T28" fmla="*/ 337 w 675"/>
              <a:gd name="T29" fmla="*/ 384 h 777"/>
              <a:gd name="T30" fmla="*/ 337 w 675"/>
              <a:gd name="T31" fmla="*/ 384 h 777"/>
              <a:gd name="T32" fmla="*/ 337 w 675"/>
              <a:gd name="T33" fmla="*/ 384 h 777"/>
              <a:gd name="T34" fmla="*/ 337 w 675"/>
              <a:gd name="T35" fmla="*/ 384 h 777"/>
              <a:gd name="T36" fmla="*/ 337 w 675"/>
              <a:gd name="T37" fmla="*/ 384 h 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75" h="777">
                <a:moveTo>
                  <a:pt x="375" y="763"/>
                </a:moveTo>
                <a:lnTo>
                  <a:pt x="375" y="763"/>
                </a:lnTo>
                <a:lnTo>
                  <a:pt x="640" y="606"/>
                </a:lnTo>
                <a:cubicBezTo>
                  <a:pt x="661" y="593"/>
                  <a:pt x="673" y="571"/>
                  <a:pt x="673" y="547"/>
                </a:cubicBezTo>
                <a:lnTo>
                  <a:pt x="675" y="232"/>
                </a:lnTo>
                <a:cubicBezTo>
                  <a:pt x="675" y="208"/>
                  <a:pt x="662" y="186"/>
                  <a:pt x="642" y="174"/>
                </a:cubicBezTo>
                <a:lnTo>
                  <a:pt x="374" y="12"/>
                </a:lnTo>
                <a:cubicBezTo>
                  <a:pt x="352" y="0"/>
                  <a:pt x="325" y="0"/>
                  <a:pt x="304" y="12"/>
                </a:cubicBezTo>
                <a:lnTo>
                  <a:pt x="34" y="172"/>
                </a:lnTo>
                <a:cubicBezTo>
                  <a:pt x="14" y="184"/>
                  <a:pt x="1" y="206"/>
                  <a:pt x="1" y="230"/>
                </a:cubicBezTo>
                <a:lnTo>
                  <a:pt x="0" y="545"/>
                </a:lnTo>
                <a:cubicBezTo>
                  <a:pt x="0" y="569"/>
                  <a:pt x="12" y="591"/>
                  <a:pt x="33" y="603"/>
                </a:cubicBezTo>
                <a:lnTo>
                  <a:pt x="297" y="763"/>
                </a:lnTo>
                <a:cubicBezTo>
                  <a:pt x="321" y="777"/>
                  <a:pt x="351" y="777"/>
                  <a:pt x="375" y="763"/>
                </a:cubicBezTo>
                <a:close/>
                <a:moveTo>
                  <a:pt x="337" y="384"/>
                </a:moveTo>
                <a:lnTo>
                  <a:pt x="337" y="384"/>
                </a:lnTo>
                <a:lnTo>
                  <a:pt x="337" y="384"/>
                </a:lnTo>
                <a:lnTo>
                  <a:pt x="337" y="384"/>
                </a:lnTo>
                <a:lnTo>
                  <a:pt x="337" y="384"/>
                </a:lnTo>
                <a:close/>
              </a:path>
            </a:pathLst>
          </a:custGeom>
          <a:solidFill>
            <a:srgbClr val="FF61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9" name="Freeform 7">
            <a:extLst>
              <a:ext uri="{FF2B5EF4-FFF2-40B4-BE49-F238E27FC236}">
                <a16:creationId xmlns:a16="http://schemas.microsoft.com/office/drawing/2014/main" id="{AC115A3D-A9C5-4A44-A34F-E5ECAA092FD5}"/>
              </a:ext>
            </a:extLst>
          </p:cNvPr>
          <p:cNvSpPr>
            <a:spLocks/>
          </p:cNvSpPr>
          <p:nvPr userDrawn="1"/>
        </p:nvSpPr>
        <p:spPr bwMode="auto">
          <a:xfrm rot="4604437">
            <a:off x="556688" y="471488"/>
            <a:ext cx="509588" cy="514350"/>
          </a:xfrm>
          <a:custGeom>
            <a:avLst/>
            <a:gdLst>
              <a:gd name="T0" fmla="*/ 246 w 301"/>
              <a:gd name="T1" fmla="*/ 33 h 302"/>
              <a:gd name="T2" fmla="*/ 246 w 301"/>
              <a:gd name="T3" fmla="*/ 33 h 302"/>
              <a:gd name="T4" fmla="*/ 125 w 301"/>
              <a:gd name="T5" fmla="*/ 3 h 302"/>
              <a:gd name="T6" fmla="*/ 99 w 301"/>
              <a:gd name="T7" fmla="*/ 10 h 302"/>
              <a:gd name="T8" fmla="*/ 9 w 301"/>
              <a:gd name="T9" fmla="*/ 100 h 302"/>
              <a:gd name="T10" fmla="*/ 1 w 301"/>
              <a:gd name="T11" fmla="*/ 126 h 302"/>
              <a:gd name="T12" fmla="*/ 32 w 301"/>
              <a:gd name="T13" fmla="*/ 249 h 302"/>
              <a:gd name="T14" fmla="*/ 52 w 301"/>
              <a:gd name="T15" fmla="*/ 269 h 302"/>
              <a:gd name="T16" fmla="*/ 175 w 301"/>
              <a:gd name="T17" fmla="*/ 300 h 302"/>
              <a:gd name="T18" fmla="*/ 201 w 301"/>
              <a:gd name="T19" fmla="*/ 292 h 302"/>
              <a:gd name="T20" fmla="*/ 291 w 301"/>
              <a:gd name="T21" fmla="*/ 202 h 302"/>
              <a:gd name="T22" fmla="*/ 299 w 301"/>
              <a:gd name="T23" fmla="*/ 176 h 302"/>
              <a:gd name="T24" fmla="*/ 268 w 301"/>
              <a:gd name="T25" fmla="*/ 55 h 302"/>
              <a:gd name="T26" fmla="*/ 246 w 301"/>
              <a:gd name="T27" fmla="*/ 33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01" h="302">
                <a:moveTo>
                  <a:pt x="246" y="33"/>
                </a:moveTo>
                <a:lnTo>
                  <a:pt x="246" y="33"/>
                </a:lnTo>
                <a:lnTo>
                  <a:pt x="125" y="3"/>
                </a:lnTo>
                <a:cubicBezTo>
                  <a:pt x="115" y="0"/>
                  <a:pt x="105" y="3"/>
                  <a:pt x="99" y="10"/>
                </a:cubicBezTo>
                <a:lnTo>
                  <a:pt x="9" y="100"/>
                </a:lnTo>
                <a:cubicBezTo>
                  <a:pt x="2" y="107"/>
                  <a:pt x="0" y="117"/>
                  <a:pt x="1" y="126"/>
                </a:cubicBezTo>
                <a:lnTo>
                  <a:pt x="32" y="249"/>
                </a:lnTo>
                <a:cubicBezTo>
                  <a:pt x="35" y="259"/>
                  <a:pt x="43" y="266"/>
                  <a:pt x="52" y="269"/>
                </a:cubicBezTo>
                <a:lnTo>
                  <a:pt x="175" y="300"/>
                </a:lnTo>
                <a:cubicBezTo>
                  <a:pt x="185" y="302"/>
                  <a:pt x="195" y="299"/>
                  <a:pt x="201" y="292"/>
                </a:cubicBezTo>
                <a:lnTo>
                  <a:pt x="291" y="202"/>
                </a:lnTo>
                <a:cubicBezTo>
                  <a:pt x="298" y="196"/>
                  <a:pt x="301" y="186"/>
                  <a:pt x="299" y="176"/>
                </a:cubicBezTo>
                <a:lnTo>
                  <a:pt x="268" y="55"/>
                </a:lnTo>
                <a:cubicBezTo>
                  <a:pt x="265" y="44"/>
                  <a:pt x="257" y="36"/>
                  <a:pt x="246" y="33"/>
                </a:cubicBezTo>
                <a:close/>
              </a:path>
            </a:pathLst>
          </a:custGeom>
          <a:solidFill>
            <a:srgbClr val="96D6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6" name="Freeform 16">
            <a:extLst>
              <a:ext uri="{FF2B5EF4-FFF2-40B4-BE49-F238E27FC236}">
                <a16:creationId xmlns:a16="http://schemas.microsoft.com/office/drawing/2014/main" id="{BE092608-2BF7-4A20-94F9-BFC8D4CE145B}"/>
              </a:ext>
            </a:extLst>
          </p:cNvPr>
          <p:cNvSpPr>
            <a:spLocks/>
          </p:cNvSpPr>
          <p:nvPr userDrawn="1"/>
        </p:nvSpPr>
        <p:spPr bwMode="auto">
          <a:xfrm>
            <a:off x="9485313" y="763587"/>
            <a:ext cx="1176338" cy="1355726"/>
          </a:xfrm>
          <a:custGeom>
            <a:avLst/>
            <a:gdLst>
              <a:gd name="T0" fmla="*/ 478 w 1098"/>
              <a:gd name="T1" fmla="*/ 23 h 1260"/>
              <a:gd name="T2" fmla="*/ 478 w 1098"/>
              <a:gd name="T3" fmla="*/ 23 h 1260"/>
              <a:gd name="T4" fmla="*/ 52 w 1098"/>
              <a:gd name="T5" fmla="*/ 285 h 1260"/>
              <a:gd name="T6" fmla="*/ 0 w 1098"/>
              <a:gd name="T7" fmla="*/ 380 h 1260"/>
              <a:gd name="T8" fmla="*/ 6 w 1098"/>
              <a:gd name="T9" fmla="*/ 891 h 1260"/>
              <a:gd name="T10" fmla="*/ 61 w 1098"/>
              <a:gd name="T11" fmla="*/ 985 h 1260"/>
              <a:gd name="T12" fmla="*/ 500 w 1098"/>
              <a:gd name="T13" fmla="*/ 1240 h 1260"/>
              <a:gd name="T14" fmla="*/ 613 w 1098"/>
              <a:gd name="T15" fmla="*/ 1238 h 1260"/>
              <a:gd name="T16" fmla="*/ 1045 w 1098"/>
              <a:gd name="T17" fmla="*/ 973 h 1260"/>
              <a:gd name="T18" fmla="*/ 1098 w 1098"/>
              <a:gd name="T19" fmla="*/ 877 h 1260"/>
              <a:gd name="T20" fmla="*/ 1091 w 1098"/>
              <a:gd name="T21" fmla="*/ 367 h 1260"/>
              <a:gd name="T22" fmla="*/ 1036 w 1098"/>
              <a:gd name="T23" fmla="*/ 272 h 1260"/>
              <a:gd name="T24" fmla="*/ 604 w 1098"/>
              <a:gd name="T25" fmla="*/ 21 h 1260"/>
              <a:gd name="T26" fmla="*/ 478 w 1098"/>
              <a:gd name="T27" fmla="*/ 23 h 1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98" h="1260">
                <a:moveTo>
                  <a:pt x="478" y="23"/>
                </a:moveTo>
                <a:lnTo>
                  <a:pt x="478" y="23"/>
                </a:lnTo>
                <a:lnTo>
                  <a:pt x="52" y="285"/>
                </a:lnTo>
                <a:cubicBezTo>
                  <a:pt x="19" y="305"/>
                  <a:pt x="0" y="342"/>
                  <a:pt x="0" y="380"/>
                </a:cubicBezTo>
                <a:lnTo>
                  <a:pt x="6" y="891"/>
                </a:lnTo>
                <a:cubicBezTo>
                  <a:pt x="7" y="930"/>
                  <a:pt x="27" y="965"/>
                  <a:pt x="61" y="985"/>
                </a:cubicBezTo>
                <a:lnTo>
                  <a:pt x="500" y="1240"/>
                </a:lnTo>
                <a:cubicBezTo>
                  <a:pt x="535" y="1260"/>
                  <a:pt x="578" y="1259"/>
                  <a:pt x="613" y="1238"/>
                </a:cubicBezTo>
                <a:lnTo>
                  <a:pt x="1045" y="973"/>
                </a:lnTo>
                <a:cubicBezTo>
                  <a:pt x="1078" y="952"/>
                  <a:pt x="1098" y="916"/>
                  <a:pt x="1098" y="877"/>
                </a:cubicBezTo>
                <a:lnTo>
                  <a:pt x="1091" y="367"/>
                </a:lnTo>
                <a:cubicBezTo>
                  <a:pt x="1091" y="328"/>
                  <a:pt x="1070" y="292"/>
                  <a:pt x="1036" y="272"/>
                </a:cubicBezTo>
                <a:lnTo>
                  <a:pt x="604" y="21"/>
                </a:lnTo>
                <a:cubicBezTo>
                  <a:pt x="565" y="0"/>
                  <a:pt x="516" y="0"/>
                  <a:pt x="478" y="23"/>
                </a:cubicBezTo>
                <a:close/>
              </a:path>
            </a:pathLst>
          </a:custGeom>
          <a:solidFill>
            <a:srgbClr val="05295E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7" name="Rectangle 17">
            <a:extLst>
              <a:ext uri="{FF2B5EF4-FFF2-40B4-BE49-F238E27FC236}">
                <a16:creationId xmlns:a16="http://schemas.microsoft.com/office/drawing/2014/main" id="{251D2B82-2BB1-43BD-9ADA-3BE3964A68E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71038" y="1036638"/>
            <a:ext cx="1588" cy="1588"/>
          </a:xfrm>
          <a:prstGeom prst="rect">
            <a:avLst/>
          </a:prstGeom>
          <a:solidFill>
            <a:srgbClr val="05295E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8" name="Freeform 18">
            <a:extLst>
              <a:ext uri="{FF2B5EF4-FFF2-40B4-BE49-F238E27FC236}">
                <a16:creationId xmlns:a16="http://schemas.microsoft.com/office/drawing/2014/main" id="{43FB148A-2C85-4E19-9540-AA3027658D7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0431463" y="760412"/>
            <a:ext cx="452438" cy="523875"/>
          </a:xfrm>
          <a:custGeom>
            <a:avLst/>
            <a:gdLst>
              <a:gd name="T0" fmla="*/ 235 w 422"/>
              <a:gd name="T1" fmla="*/ 478 h 487"/>
              <a:gd name="T2" fmla="*/ 235 w 422"/>
              <a:gd name="T3" fmla="*/ 478 h 487"/>
              <a:gd name="T4" fmla="*/ 402 w 422"/>
              <a:gd name="T5" fmla="*/ 379 h 487"/>
              <a:gd name="T6" fmla="*/ 422 w 422"/>
              <a:gd name="T7" fmla="*/ 342 h 487"/>
              <a:gd name="T8" fmla="*/ 422 w 422"/>
              <a:gd name="T9" fmla="*/ 145 h 487"/>
              <a:gd name="T10" fmla="*/ 402 w 422"/>
              <a:gd name="T11" fmla="*/ 108 h 487"/>
              <a:gd name="T12" fmla="*/ 233 w 422"/>
              <a:gd name="T13" fmla="*/ 8 h 487"/>
              <a:gd name="T14" fmla="*/ 189 w 422"/>
              <a:gd name="T15" fmla="*/ 8 h 487"/>
              <a:gd name="T16" fmla="*/ 20 w 422"/>
              <a:gd name="T17" fmla="*/ 108 h 487"/>
              <a:gd name="T18" fmla="*/ 0 w 422"/>
              <a:gd name="T19" fmla="*/ 145 h 487"/>
              <a:gd name="T20" fmla="*/ 0 w 422"/>
              <a:gd name="T21" fmla="*/ 342 h 487"/>
              <a:gd name="T22" fmla="*/ 20 w 422"/>
              <a:gd name="T23" fmla="*/ 379 h 487"/>
              <a:gd name="T24" fmla="*/ 187 w 422"/>
              <a:gd name="T25" fmla="*/ 478 h 487"/>
              <a:gd name="T26" fmla="*/ 235 w 422"/>
              <a:gd name="T27" fmla="*/ 478 h 487"/>
              <a:gd name="T28" fmla="*/ 211 w 422"/>
              <a:gd name="T29" fmla="*/ 240 h 487"/>
              <a:gd name="T30" fmla="*/ 211 w 422"/>
              <a:gd name="T31" fmla="*/ 240 h 487"/>
              <a:gd name="T32" fmla="*/ 211 w 422"/>
              <a:gd name="T33" fmla="*/ 240 h 487"/>
              <a:gd name="T34" fmla="*/ 211 w 422"/>
              <a:gd name="T35" fmla="*/ 240 h 487"/>
              <a:gd name="T36" fmla="*/ 211 w 422"/>
              <a:gd name="T37" fmla="*/ 240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22" h="487">
                <a:moveTo>
                  <a:pt x="235" y="478"/>
                </a:moveTo>
                <a:lnTo>
                  <a:pt x="235" y="478"/>
                </a:lnTo>
                <a:lnTo>
                  <a:pt x="402" y="379"/>
                </a:lnTo>
                <a:cubicBezTo>
                  <a:pt x="415" y="371"/>
                  <a:pt x="422" y="357"/>
                  <a:pt x="422" y="342"/>
                </a:cubicBezTo>
                <a:lnTo>
                  <a:pt x="422" y="145"/>
                </a:lnTo>
                <a:cubicBezTo>
                  <a:pt x="422" y="129"/>
                  <a:pt x="414" y="115"/>
                  <a:pt x="402" y="108"/>
                </a:cubicBezTo>
                <a:lnTo>
                  <a:pt x="233" y="8"/>
                </a:lnTo>
                <a:cubicBezTo>
                  <a:pt x="219" y="0"/>
                  <a:pt x="203" y="0"/>
                  <a:pt x="189" y="8"/>
                </a:cubicBezTo>
                <a:lnTo>
                  <a:pt x="20" y="108"/>
                </a:lnTo>
                <a:cubicBezTo>
                  <a:pt x="8" y="116"/>
                  <a:pt x="0" y="129"/>
                  <a:pt x="0" y="145"/>
                </a:cubicBezTo>
                <a:lnTo>
                  <a:pt x="0" y="342"/>
                </a:lnTo>
                <a:cubicBezTo>
                  <a:pt x="0" y="357"/>
                  <a:pt x="7" y="371"/>
                  <a:pt x="20" y="379"/>
                </a:cubicBezTo>
                <a:lnTo>
                  <a:pt x="187" y="478"/>
                </a:lnTo>
                <a:cubicBezTo>
                  <a:pt x="202" y="487"/>
                  <a:pt x="220" y="487"/>
                  <a:pt x="235" y="478"/>
                </a:cubicBezTo>
                <a:close/>
                <a:moveTo>
                  <a:pt x="211" y="240"/>
                </a:moveTo>
                <a:lnTo>
                  <a:pt x="211" y="240"/>
                </a:lnTo>
                <a:lnTo>
                  <a:pt x="211" y="240"/>
                </a:lnTo>
                <a:lnTo>
                  <a:pt x="211" y="240"/>
                </a:lnTo>
                <a:lnTo>
                  <a:pt x="211" y="240"/>
                </a:lnTo>
                <a:close/>
              </a:path>
            </a:pathLst>
          </a:custGeom>
          <a:solidFill>
            <a:srgbClr val="5C2975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0" name="AutoShape 20">
            <a:extLst>
              <a:ext uri="{FF2B5EF4-FFF2-40B4-BE49-F238E27FC236}">
                <a16:creationId xmlns:a16="http://schemas.microsoft.com/office/drawing/2014/main" id="{4E333070-30C3-42F1-B821-2EE368CED9A3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9455150" y="6635750"/>
            <a:ext cx="4953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1" name="Freeform 22">
            <a:extLst>
              <a:ext uri="{FF2B5EF4-FFF2-40B4-BE49-F238E27FC236}">
                <a16:creationId xmlns:a16="http://schemas.microsoft.com/office/drawing/2014/main" id="{EDE22645-239B-45F2-BF76-A6FE1DC87A04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359843" y="6624637"/>
            <a:ext cx="514350" cy="455613"/>
          </a:xfrm>
          <a:custGeom>
            <a:avLst/>
            <a:gdLst>
              <a:gd name="T0" fmla="*/ 411 w 518"/>
              <a:gd name="T1" fmla="*/ 434 h 462"/>
              <a:gd name="T2" fmla="*/ 411 w 518"/>
              <a:gd name="T3" fmla="*/ 434 h 462"/>
              <a:gd name="T4" fmla="*/ 510 w 518"/>
              <a:gd name="T5" fmla="*/ 251 h 462"/>
              <a:gd name="T6" fmla="*/ 509 w 518"/>
              <a:gd name="T7" fmla="*/ 205 h 462"/>
              <a:gd name="T8" fmla="*/ 400 w 518"/>
              <a:gd name="T9" fmla="*/ 22 h 462"/>
              <a:gd name="T10" fmla="*/ 360 w 518"/>
              <a:gd name="T11" fmla="*/ 0 h 462"/>
              <a:gd name="T12" fmla="*/ 148 w 518"/>
              <a:gd name="T13" fmla="*/ 0 h 462"/>
              <a:gd name="T14" fmla="*/ 107 w 518"/>
              <a:gd name="T15" fmla="*/ 24 h 462"/>
              <a:gd name="T16" fmla="*/ 7 w 518"/>
              <a:gd name="T17" fmla="*/ 210 h 462"/>
              <a:gd name="T18" fmla="*/ 8 w 518"/>
              <a:gd name="T19" fmla="*/ 256 h 462"/>
              <a:gd name="T20" fmla="*/ 117 w 518"/>
              <a:gd name="T21" fmla="*/ 439 h 462"/>
              <a:gd name="T22" fmla="*/ 157 w 518"/>
              <a:gd name="T23" fmla="*/ 462 h 462"/>
              <a:gd name="T24" fmla="*/ 366 w 518"/>
              <a:gd name="T25" fmla="*/ 461 h 462"/>
              <a:gd name="T26" fmla="*/ 411 w 518"/>
              <a:gd name="T27" fmla="*/ 434 h 462"/>
              <a:gd name="T28" fmla="*/ 257 w 518"/>
              <a:gd name="T29" fmla="*/ 228 h 462"/>
              <a:gd name="T30" fmla="*/ 257 w 518"/>
              <a:gd name="T31" fmla="*/ 228 h 462"/>
              <a:gd name="T32" fmla="*/ 257 w 518"/>
              <a:gd name="T33" fmla="*/ 228 h 462"/>
              <a:gd name="T34" fmla="*/ 257 w 518"/>
              <a:gd name="T35" fmla="*/ 228 h 462"/>
              <a:gd name="T36" fmla="*/ 257 w 518"/>
              <a:gd name="T37" fmla="*/ 228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18" h="462">
                <a:moveTo>
                  <a:pt x="411" y="434"/>
                </a:moveTo>
                <a:lnTo>
                  <a:pt x="411" y="434"/>
                </a:lnTo>
                <a:lnTo>
                  <a:pt x="510" y="251"/>
                </a:lnTo>
                <a:cubicBezTo>
                  <a:pt x="518" y="236"/>
                  <a:pt x="517" y="219"/>
                  <a:pt x="509" y="205"/>
                </a:cubicBezTo>
                <a:lnTo>
                  <a:pt x="400" y="22"/>
                </a:lnTo>
                <a:cubicBezTo>
                  <a:pt x="391" y="8"/>
                  <a:pt x="376" y="0"/>
                  <a:pt x="360" y="0"/>
                </a:cubicBezTo>
                <a:lnTo>
                  <a:pt x="148" y="0"/>
                </a:lnTo>
                <a:cubicBezTo>
                  <a:pt x="131" y="0"/>
                  <a:pt x="116" y="9"/>
                  <a:pt x="107" y="24"/>
                </a:cubicBezTo>
                <a:lnTo>
                  <a:pt x="7" y="210"/>
                </a:lnTo>
                <a:cubicBezTo>
                  <a:pt x="0" y="225"/>
                  <a:pt x="1" y="242"/>
                  <a:pt x="8" y="256"/>
                </a:cubicBezTo>
                <a:lnTo>
                  <a:pt x="117" y="439"/>
                </a:lnTo>
                <a:cubicBezTo>
                  <a:pt x="126" y="453"/>
                  <a:pt x="141" y="462"/>
                  <a:pt x="157" y="462"/>
                </a:cubicBezTo>
                <a:lnTo>
                  <a:pt x="366" y="461"/>
                </a:lnTo>
                <a:cubicBezTo>
                  <a:pt x="385" y="461"/>
                  <a:pt x="402" y="451"/>
                  <a:pt x="411" y="434"/>
                </a:cubicBezTo>
                <a:close/>
                <a:moveTo>
                  <a:pt x="257" y="228"/>
                </a:moveTo>
                <a:lnTo>
                  <a:pt x="257" y="228"/>
                </a:lnTo>
                <a:lnTo>
                  <a:pt x="257" y="228"/>
                </a:lnTo>
                <a:lnTo>
                  <a:pt x="257" y="228"/>
                </a:lnTo>
                <a:lnTo>
                  <a:pt x="257" y="228"/>
                </a:lnTo>
                <a:close/>
              </a:path>
            </a:pathLst>
          </a:custGeom>
          <a:solidFill>
            <a:srgbClr val="D60F66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8B1E5A20-965A-88DB-E062-1D01EA6CCF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8415" y="-675119"/>
            <a:ext cx="1035611" cy="1184917"/>
          </a:xfrm>
          <a:prstGeom prst="rect">
            <a:avLst/>
          </a:prstGeom>
        </p:spPr>
      </p:pic>
      <p:pic>
        <p:nvPicPr>
          <p:cNvPr id="5" name="Kuva 4" descr="Kuva, joka sisältää kohteen keltainen&#10;&#10;Kuvaus luotu automaattisesti">
            <a:extLst>
              <a:ext uri="{FF2B5EF4-FFF2-40B4-BE49-F238E27FC236}">
                <a16:creationId xmlns:a16="http://schemas.microsoft.com/office/drawing/2014/main" id="{D7CF26E7-BA1E-0518-7CB9-DDA7A9080DA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7814" y="5921571"/>
            <a:ext cx="655821" cy="750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252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0814" y="2635624"/>
            <a:ext cx="10515600" cy="1595718"/>
          </a:xfrm>
        </p:spPr>
        <p:txBody>
          <a:bodyPr anchor="ctr" anchorCtr="0"/>
          <a:lstStyle>
            <a:lvl1pPr algn="ctr">
              <a:lnSpc>
                <a:spcPct val="80000"/>
              </a:lnSpc>
              <a:defRPr sz="4000"/>
            </a:lvl1pPr>
          </a:lstStyle>
          <a:p>
            <a:r>
              <a:rPr lang="fi-FI" dirty="0"/>
              <a:t>Väliotsikko</a:t>
            </a:r>
          </a:p>
        </p:txBody>
      </p:sp>
      <p:sp>
        <p:nvSpPr>
          <p:cNvPr id="17" name="Freeform 5">
            <a:extLst>
              <a:ext uri="{FF2B5EF4-FFF2-40B4-BE49-F238E27FC236}">
                <a16:creationId xmlns:a16="http://schemas.microsoft.com/office/drawing/2014/main" id="{381C7EA3-62B0-4CA9-A9D3-81D49D440454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0039881" y="922338"/>
            <a:ext cx="1144588" cy="1322388"/>
          </a:xfrm>
          <a:custGeom>
            <a:avLst/>
            <a:gdLst>
              <a:gd name="T0" fmla="*/ 375 w 675"/>
              <a:gd name="T1" fmla="*/ 763 h 777"/>
              <a:gd name="T2" fmla="*/ 375 w 675"/>
              <a:gd name="T3" fmla="*/ 763 h 777"/>
              <a:gd name="T4" fmla="*/ 640 w 675"/>
              <a:gd name="T5" fmla="*/ 606 h 777"/>
              <a:gd name="T6" fmla="*/ 673 w 675"/>
              <a:gd name="T7" fmla="*/ 547 h 777"/>
              <a:gd name="T8" fmla="*/ 675 w 675"/>
              <a:gd name="T9" fmla="*/ 232 h 777"/>
              <a:gd name="T10" fmla="*/ 642 w 675"/>
              <a:gd name="T11" fmla="*/ 174 h 777"/>
              <a:gd name="T12" fmla="*/ 374 w 675"/>
              <a:gd name="T13" fmla="*/ 12 h 777"/>
              <a:gd name="T14" fmla="*/ 304 w 675"/>
              <a:gd name="T15" fmla="*/ 12 h 777"/>
              <a:gd name="T16" fmla="*/ 34 w 675"/>
              <a:gd name="T17" fmla="*/ 172 h 777"/>
              <a:gd name="T18" fmla="*/ 1 w 675"/>
              <a:gd name="T19" fmla="*/ 230 h 777"/>
              <a:gd name="T20" fmla="*/ 0 w 675"/>
              <a:gd name="T21" fmla="*/ 545 h 777"/>
              <a:gd name="T22" fmla="*/ 33 w 675"/>
              <a:gd name="T23" fmla="*/ 603 h 777"/>
              <a:gd name="T24" fmla="*/ 297 w 675"/>
              <a:gd name="T25" fmla="*/ 763 h 777"/>
              <a:gd name="T26" fmla="*/ 375 w 675"/>
              <a:gd name="T27" fmla="*/ 763 h 777"/>
              <a:gd name="T28" fmla="*/ 337 w 675"/>
              <a:gd name="T29" fmla="*/ 384 h 777"/>
              <a:gd name="T30" fmla="*/ 337 w 675"/>
              <a:gd name="T31" fmla="*/ 384 h 777"/>
              <a:gd name="T32" fmla="*/ 337 w 675"/>
              <a:gd name="T33" fmla="*/ 384 h 777"/>
              <a:gd name="T34" fmla="*/ 337 w 675"/>
              <a:gd name="T35" fmla="*/ 384 h 777"/>
              <a:gd name="T36" fmla="*/ 337 w 675"/>
              <a:gd name="T37" fmla="*/ 384 h 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75" h="777">
                <a:moveTo>
                  <a:pt x="375" y="763"/>
                </a:moveTo>
                <a:lnTo>
                  <a:pt x="375" y="763"/>
                </a:lnTo>
                <a:lnTo>
                  <a:pt x="640" y="606"/>
                </a:lnTo>
                <a:cubicBezTo>
                  <a:pt x="661" y="593"/>
                  <a:pt x="673" y="571"/>
                  <a:pt x="673" y="547"/>
                </a:cubicBezTo>
                <a:lnTo>
                  <a:pt x="675" y="232"/>
                </a:lnTo>
                <a:cubicBezTo>
                  <a:pt x="675" y="208"/>
                  <a:pt x="662" y="186"/>
                  <a:pt x="642" y="174"/>
                </a:cubicBezTo>
                <a:lnTo>
                  <a:pt x="374" y="12"/>
                </a:lnTo>
                <a:cubicBezTo>
                  <a:pt x="352" y="0"/>
                  <a:pt x="325" y="0"/>
                  <a:pt x="304" y="12"/>
                </a:cubicBezTo>
                <a:lnTo>
                  <a:pt x="34" y="172"/>
                </a:lnTo>
                <a:cubicBezTo>
                  <a:pt x="14" y="184"/>
                  <a:pt x="1" y="206"/>
                  <a:pt x="1" y="230"/>
                </a:cubicBezTo>
                <a:lnTo>
                  <a:pt x="0" y="545"/>
                </a:lnTo>
                <a:cubicBezTo>
                  <a:pt x="0" y="569"/>
                  <a:pt x="12" y="591"/>
                  <a:pt x="33" y="603"/>
                </a:cubicBezTo>
                <a:lnTo>
                  <a:pt x="297" y="763"/>
                </a:lnTo>
                <a:cubicBezTo>
                  <a:pt x="321" y="777"/>
                  <a:pt x="351" y="777"/>
                  <a:pt x="375" y="763"/>
                </a:cubicBezTo>
                <a:close/>
                <a:moveTo>
                  <a:pt x="337" y="384"/>
                </a:moveTo>
                <a:lnTo>
                  <a:pt x="337" y="384"/>
                </a:lnTo>
                <a:lnTo>
                  <a:pt x="337" y="384"/>
                </a:lnTo>
                <a:lnTo>
                  <a:pt x="337" y="384"/>
                </a:lnTo>
                <a:lnTo>
                  <a:pt x="337" y="384"/>
                </a:lnTo>
                <a:close/>
              </a:path>
            </a:pathLst>
          </a:custGeom>
          <a:solidFill>
            <a:srgbClr val="FF61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0" name="Freeform 7">
            <a:extLst>
              <a:ext uri="{FF2B5EF4-FFF2-40B4-BE49-F238E27FC236}">
                <a16:creationId xmlns:a16="http://schemas.microsoft.com/office/drawing/2014/main" id="{73F21D2B-334D-4429-B5BB-B1D68ACF8E81}"/>
              </a:ext>
            </a:extLst>
          </p:cNvPr>
          <p:cNvSpPr>
            <a:spLocks/>
          </p:cNvSpPr>
          <p:nvPr userDrawn="1"/>
        </p:nvSpPr>
        <p:spPr bwMode="auto">
          <a:xfrm rot="830841">
            <a:off x="10915649" y="987953"/>
            <a:ext cx="509588" cy="514350"/>
          </a:xfrm>
          <a:custGeom>
            <a:avLst/>
            <a:gdLst>
              <a:gd name="T0" fmla="*/ 246 w 301"/>
              <a:gd name="T1" fmla="*/ 33 h 302"/>
              <a:gd name="T2" fmla="*/ 246 w 301"/>
              <a:gd name="T3" fmla="*/ 33 h 302"/>
              <a:gd name="T4" fmla="*/ 125 w 301"/>
              <a:gd name="T5" fmla="*/ 3 h 302"/>
              <a:gd name="T6" fmla="*/ 99 w 301"/>
              <a:gd name="T7" fmla="*/ 10 h 302"/>
              <a:gd name="T8" fmla="*/ 9 w 301"/>
              <a:gd name="T9" fmla="*/ 100 h 302"/>
              <a:gd name="T10" fmla="*/ 1 w 301"/>
              <a:gd name="T11" fmla="*/ 126 h 302"/>
              <a:gd name="T12" fmla="*/ 32 w 301"/>
              <a:gd name="T13" fmla="*/ 249 h 302"/>
              <a:gd name="T14" fmla="*/ 52 w 301"/>
              <a:gd name="T15" fmla="*/ 269 h 302"/>
              <a:gd name="T16" fmla="*/ 175 w 301"/>
              <a:gd name="T17" fmla="*/ 300 h 302"/>
              <a:gd name="T18" fmla="*/ 201 w 301"/>
              <a:gd name="T19" fmla="*/ 292 h 302"/>
              <a:gd name="T20" fmla="*/ 291 w 301"/>
              <a:gd name="T21" fmla="*/ 202 h 302"/>
              <a:gd name="T22" fmla="*/ 299 w 301"/>
              <a:gd name="T23" fmla="*/ 176 h 302"/>
              <a:gd name="T24" fmla="*/ 268 w 301"/>
              <a:gd name="T25" fmla="*/ 55 h 302"/>
              <a:gd name="T26" fmla="*/ 246 w 301"/>
              <a:gd name="T27" fmla="*/ 33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01" h="302">
                <a:moveTo>
                  <a:pt x="246" y="33"/>
                </a:moveTo>
                <a:lnTo>
                  <a:pt x="246" y="33"/>
                </a:lnTo>
                <a:lnTo>
                  <a:pt x="125" y="3"/>
                </a:lnTo>
                <a:cubicBezTo>
                  <a:pt x="115" y="0"/>
                  <a:pt x="105" y="3"/>
                  <a:pt x="99" y="10"/>
                </a:cubicBezTo>
                <a:lnTo>
                  <a:pt x="9" y="100"/>
                </a:lnTo>
                <a:cubicBezTo>
                  <a:pt x="2" y="107"/>
                  <a:pt x="0" y="117"/>
                  <a:pt x="1" y="126"/>
                </a:cubicBezTo>
                <a:lnTo>
                  <a:pt x="32" y="249"/>
                </a:lnTo>
                <a:cubicBezTo>
                  <a:pt x="35" y="259"/>
                  <a:pt x="43" y="266"/>
                  <a:pt x="52" y="269"/>
                </a:cubicBezTo>
                <a:lnTo>
                  <a:pt x="175" y="300"/>
                </a:lnTo>
                <a:cubicBezTo>
                  <a:pt x="185" y="302"/>
                  <a:pt x="195" y="299"/>
                  <a:pt x="201" y="292"/>
                </a:cubicBezTo>
                <a:lnTo>
                  <a:pt x="291" y="202"/>
                </a:lnTo>
                <a:cubicBezTo>
                  <a:pt x="298" y="196"/>
                  <a:pt x="301" y="186"/>
                  <a:pt x="299" y="176"/>
                </a:cubicBezTo>
                <a:lnTo>
                  <a:pt x="268" y="55"/>
                </a:lnTo>
                <a:cubicBezTo>
                  <a:pt x="265" y="44"/>
                  <a:pt x="257" y="36"/>
                  <a:pt x="246" y="33"/>
                </a:cubicBezTo>
                <a:close/>
              </a:path>
            </a:pathLst>
          </a:custGeom>
          <a:solidFill>
            <a:srgbClr val="96D6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grpSp>
        <p:nvGrpSpPr>
          <p:cNvPr id="15" name="Ryhmä 14">
            <a:extLst>
              <a:ext uri="{FF2B5EF4-FFF2-40B4-BE49-F238E27FC236}">
                <a16:creationId xmlns:a16="http://schemas.microsoft.com/office/drawing/2014/main" id="{6C704658-9214-46B2-92C4-D8BB64EA005D}"/>
              </a:ext>
            </a:extLst>
          </p:cNvPr>
          <p:cNvGrpSpPr/>
          <p:nvPr userDrawn="1"/>
        </p:nvGrpSpPr>
        <p:grpSpPr>
          <a:xfrm>
            <a:off x="702733" y="4623034"/>
            <a:ext cx="1127068" cy="1095086"/>
            <a:chOff x="616480" y="4371445"/>
            <a:chExt cx="1398588" cy="1358901"/>
          </a:xfrm>
        </p:grpSpPr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id="{69515D02-1F06-4445-AFCA-536DB1FADE4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16480" y="4374620"/>
              <a:ext cx="1176338" cy="1355726"/>
            </a:xfrm>
            <a:custGeom>
              <a:avLst/>
              <a:gdLst>
                <a:gd name="T0" fmla="*/ 478 w 1098"/>
                <a:gd name="T1" fmla="*/ 23 h 1260"/>
                <a:gd name="T2" fmla="*/ 478 w 1098"/>
                <a:gd name="T3" fmla="*/ 23 h 1260"/>
                <a:gd name="T4" fmla="*/ 52 w 1098"/>
                <a:gd name="T5" fmla="*/ 285 h 1260"/>
                <a:gd name="T6" fmla="*/ 0 w 1098"/>
                <a:gd name="T7" fmla="*/ 380 h 1260"/>
                <a:gd name="T8" fmla="*/ 6 w 1098"/>
                <a:gd name="T9" fmla="*/ 891 h 1260"/>
                <a:gd name="T10" fmla="*/ 61 w 1098"/>
                <a:gd name="T11" fmla="*/ 985 h 1260"/>
                <a:gd name="T12" fmla="*/ 500 w 1098"/>
                <a:gd name="T13" fmla="*/ 1240 h 1260"/>
                <a:gd name="T14" fmla="*/ 613 w 1098"/>
                <a:gd name="T15" fmla="*/ 1238 h 1260"/>
                <a:gd name="T16" fmla="*/ 1045 w 1098"/>
                <a:gd name="T17" fmla="*/ 973 h 1260"/>
                <a:gd name="T18" fmla="*/ 1098 w 1098"/>
                <a:gd name="T19" fmla="*/ 877 h 1260"/>
                <a:gd name="T20" fmla="*/ 1091 w 1098"/>
                <a:gd name="T21" fmla="*/ 367 h 1260"/>
                <a:gd name="T22" fmla="*/ 1036 w 1098"/>
                <a:gd name="T23" fmla="*/ 272 h 1260"/>
                <a:gd name="T24" fmla="*/ 604 w 1098"/>
                <a:gd name="T25" fmla="*/ 21 h 1260"/>
                <a:gd name="T26" fmla="*/ 478 w 1098"/>
                <a:gd name="T27" fmla="*/ 23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98" h="1260">
                  <a:moveTo>
                    <a:pt x="478" y="23"/>
                  </a:moveTo>
                  <a:lnTo>
                    <a:pt x="478" y="23"/>
                  </a:lnTo>
                  <a:lnTo>
                    <a:pt x="52" y="285"/>
                  </a:lnTo>
                  <a:cubicBezTo>
                    <a:pt x="19" y="305"/>
                    <a:pt x="0" y="342"/>
                    <a:pt x="0" y="380"/>
                  </a:cubicBezTo>
                  <a:lnTo>
                    <a:pt x="6" y="891"/>
                  </a:lnTo>
                  <a:cubicBezTo>
                    <a:pt x="7" y="930"/>
                    <a:pt x="27" y="965"/>
                    <a:pt x="61" y="985"/>
                  </a:cubicBezTo>
                  <a:lnTo>
                    <a:pt x="500" y="1240"/>
                  </a:lnTo>
                  <a:cubicBezTo>
                    <a:pt x="535" y="1260"/>
                    <a:pt x="578" y="1259"/>
                    <a:pt x="613" y="1238"/>
                  </a:cubicBezTo>
                  <a:lnTo>
                    <a:pt x="1045" y="973"/>
                  </a:lnTo>
                  <a:cubicBezTo>
                    <a:pt x="1078" y="952"/>
                    <a:pt x="1098" y="916"/>
                    <a:pt x="1098" y="877"/>
                  </a:cubicBezTo>
                  <a:lnTo>
                    <a:pt x="1091" y="367"/>
                  </a:lnTo>
                  <a:cubicBezTo>
                    <a:pt x="1091" y="328"/>
                    <a:pt x="1070" y="292"/>
                    <a:pt x="1036" y="272"/>
                  </a:cubicBezTo>
                  <a:lnTo>
                    <a:pt x="604" y="21"/>
                  </a:lnTo>
                  <a:cubicBezTo>
                    <a:pt x="565" y="0"/>
                    <a:pt x="516" y="0"/>
                    <a:pt x="478" y="23"/>
                  </a:cubicBezTo>
                  <a:close/>
                </a:path>
              </a:pathLst>
            </a:custGeom>
            <a:solidFill>
              <a:srgbClr val="05295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D4EDDF72-5AE2-4234-AC0F-AA093EA5747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562630" y="4371445"/>
              <a:ext cx="452438" cy="523875"/>
            </a:xfrm>
            <a:custGeom>
              <a:avLst/>
              <a:gdLst>
                <a:gd name="T0" fmla="*/ 235 w 422"/>
                <a:gd name="T1" fmla="*/ 478 h 487"/>
                <a:gd name="T2" fmla="*/ 235 w 422"/>
                <a:gd name="T3" fmla="*/ 478 h 487"/>
                <a:gd name="T4" fmla="*/ 402 w 422"/>
                <a:gd name="T5" fmla="*/ 379 h 487"/>
                <a:gd name="T6" fmla="*/ 422 w 422"/>
                <a:gd name="T7" fmla="*/ 342 h 487"/>
                <a:gd name="T8" fmla="*/ 422 w 422"/>
                <a:gd name="T9" fmla="*/ 145 h 487"/>
                <a:gd name="T10" fmla="*/ 402 w 422"/>
                <a:gd name="T11" fmla="*/ 108 h 487"/>
                <a:gd name="T12" fmla="*/ 233 w 422"/>
                <a:gd name="T13" fmla="*/ 8 h 487"/>
                <a:gd name="T14" fmla="*/ 189 w 422"/>
                <a:gd name="T15" fmla="*/ 8 h 487"/>
                <a:gd name="T16" fmla="*/ 20 w 422"/>
                <a:gd name="T17" fmla="*/ 108 h 487"/>
                <a:gd name="T18" fmla="*/ 0 w 422"/>
                <a:gd name="T19" fmla="*/ 145 h 487"/>
                <a:gd name="T20" fmla="*/ 0 w 422"/>
                <a:gd name="T21" fmla="*/ 342 h 487"/>
                <a:gd name="T22" fmla="*/ 20 w 422"/>
                <a:gd name="T23" fmla="*/ 379 h 487"/>
                <a:gd name="T24" fmla="*/ 187 w 422"/>
                <a:gd name="T25" fmla="*/ 478 h 487"/>
                <a:gd name="T26" fmla="*/ 235 w 422"/>
                <a:gd name="T27" fmla="*/ 478 h 487"/>
                <a:gd name="T28" fmla="*/ 211 w 422"/>
                <a:gd name="T29" fmla="*/ 240 h 487"/>
                <a:gd name="T30" fmla="*/ 211 w 422"/>
                <a:gd name="T31" fmla="*/ 240 h 487"/>
                <a:gd name="T32" fmla="*/ 211 w 422"/>
                <a:gd name="T33" fmla="*/ 240 h 487"/>
                <a:gd name="T34" fmla="*/ 211 w 422"/>
                <a:gd name="T35" fmla="*/ 240 h 487"/>
                <a:gd name="T36" fmla="*/ 211 w 422"/>
                <a:gd name="T37" fmla="*/ 240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22" h="487">
                  <a:moveTo>
                    <a:pt x="235" y="478"/>
                  </a:moveTo>
                  <a:lnTo>
                    <a:pt x="235" y="478"/>
                  </a:lnTo>
                  <a:lnTo>
                    <a:pt x="402" y="379"/>
                  </a:lnTo>
                  <a:cubicBezTo>
                    <a:pt x="415" y="371"/>
                    <a:pt x="422" y="357"/>
                    <a:pt x="422" y="342"/>
                  </a:cubicBezTo>
                  <a:lnTo>
                    <a:pt x="422" y="145"/>
                  </a:lnTo>
                  <a:cubicBezTo>
                    <a:pt x="422" y="129"/>
                    <a:pt x="414" y="115"/>
                    <a:pt x="402" y="108"/>
                  </a:cubicBezTo>
                  <a:lnTo>
                    <a:pt x="233" y="8"/>
                  </a:lnTo>
                  <a:cubicBezTo>
                    <a:pt x="219" y="0"/>
                    <a:pt x="203" y="0"/>
                    <a:pt x="189" y="8"/>
                  </a:cubicBezTo>
                  <a:lnTo>
                    <a:pt x="20" y="108"/>
                  </a:lnTo>
                  <a:cubicBezTo>
                    <a:pt x="8" y="116"/>
                    <a:pt x="0" y="129"/>
                    <a:pt x="0" y="145"/>
                  </a:cubicBezTo>
                  <a:lnTo>
                    <a:pt x="0" y="342"/>
                  </a:lnTo>
                  <a:cubicBezTo>
                    <a:pt x="0" y="357"/>
                    <a:pt x="7" y="371"/>
                    <a:pt x="20" y="379"/>
                  </a:cubicBezTo>
                  <a:lnTo>
                    <a:pt x="187" y="478"/>
                  </a:lnTo>
                  <a:cubicBezTo>
                    <a:pt x="202" y="487"/>
                    <a:pt x="220" y="487"/>
                    <a:pt x="235" y="478"/>
                  </a:cubicBezTo>
                  <a:close/>
                  <a:moveTo>
                    <a:pt x="211" y="240"/>
                  </a:moveTo>
                  <a:lnTo>
                    <a:pt x="211" y="240"/>
                  </a:lnTo>
                  <a:lnTo>
                    <a:pt x="211" y="240"/>
                  </a:lnTo>
                  <a:lnTo>
                    <a:pt x="211" y="240"/>
                  </a:lnTo>
                  <a:lnTo>
                    <a:pt x="211" y="240"/>
                  </a:lnTo>
                  <a:close/>
                </a:path>
              </a:pathLst>
            </a:custGeom>
            <a:solidFill>
              <a:srgbClr val="5C297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pic>
        <p:nvPicPr>
          <p:cNvPr id="4" name="Kuva 3">
            <a:extLst>
              <a:ext uri="{FF2B5EF4-FFF2-40B4-BE49-F238E27FC236}">
                <a16:creationId xmlns:a16="http://schemas.microsoft.com/office/drawing/2014/main" id="{E1A7F678-77CD-769D-0B73-8D35ABD194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2655" y="5819686"/>
            <a:ext cx="1634613" cy="1870278"/>
          </a:xfrm>
          <a:prstGeom prst="rect">
            <a:avLst/>
          </a:prstGeom>
        </p:spPr>
      </p:pic>
      <p:pic>
        <p:nvPicPr>
          <p:cNvPr id="6" name="Kuva 5" descr="Kuva, joka sisältää kohteen Värikkyys, muotoilu&#10;&#10;Kuvaus luotu automaattisesti">
            <a:extLst>
              <a:ext uri="{FF2B5EF4-FFF2-40B4-BE49-F238E27FC236}">
                <a16:creationId xmlns:a16="http://schemas.microsoft.com/office/drawing/2014/main" id="{7CE376A8-76E6-E465-ED8D-6CAD0B83839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753" y="-428252"/>
            <a:ext cx="1038314" cy="1038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444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0814" y="2635624"/>
            <a:ext cx="10515600" cy="1595718"/>
          </a:xfrm>
        </p:spPr>
        <p:txBody>
          <a:bodyPr anchor="ctr" anchorCtr="0"/>
          <a:lstStyle>
            <a:lvl1pPr algn="ctr">
              <a:lnSpc>
                <a:spcPct val="80000"/>
              </a:lnSpc>
              <a:defRPr sz="40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Väliotsikko</a:t>
            </a:r>
          </a:p>
        </p:txBody>
      </p:sp>
      <p:sp>
        <p:nvSpPr>
          <p:cNvPr id="17" name="Freeform 5">
            <a:extLst>
              <a:ext uri="{FF2B5EF4-FFF2-40B4-BE49-F238E27FC236}">
                <a16:creationId xmlns:a16="http://schemas.microsoft.com/office/drawing/2014/main" id="{381C7EA3-62B0-4CA9-A9D3-81D49D440454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0039881" y="922338"/>
            <a:ext cx="1144588" cy="1322388"/>
          </a:xfrm>
          <a:custGeom>
            <a:avLst/>
            <a:gdLst>
              <a:gd name="T0" fmla="*/ 375 w 675"/>
              <a:gd name="T1" fmla="*/ 763 h 777"/>
              <a:gd name="T2" fmla="*/ 375 w 675"/>
              <a:gd name="T3" fmla="*/ 763 h 777"/>
              <a:gd name="T4" fmla="*/ 640 w 675"/>
              <a:gd name="T5" fmla="*/ 606 h 777"/>
              <a:gd name="T6" fmla="*/ 673 w 675"/>
              <a:gd name="T7" fmla="*/ 547 h 777"/>
              <a:gd name="T8" fmla="*/ 675 w 675"/>
              <a:gd name="T9" fmla="*/ 232 h 777"/>
              <a:gd name="T10" fmla="*/ 642 w 675"/>
              <a:gd name="T11" fmla="*/ 174 h 777"/>
              <a:gd name="T12" fmla="*/ 374 w 675"/>
              <a:gd name="T13" fmla="*/ 12 h 777"/>
              <a:gd name="T14" fmla="*/ 304 w 675"/>
              <a:gd name="T15" fmla="*/ 12 h 777"/>
              <a:gd name="T16" fmla="*/ 34 w 675"/>
              <a:gd name="T17" fmla="*/ 172 h 777"/>
              <a:gd name="T18" fmla="*/ 1 w 675"/>
              <a:gd name="T19" fmla="*/ 230 h 777"/>
              <a:gd name="T20" fmla="*/ 0 w 675"/>
              <a:gd name="T21" fmla="*/ 545 h 777"/>
              <a:gd name="T22" fmla="*/ 33 w 675"/>
              <a:gd name="T23" fmla="*/ 603 h 777"/>
              <a:gd name="T24" fmla="*/ 297 w 675"/>
              <a:gd name="T25" fmla="*/ 763 h 777"/>
              <a:gd name="T26" fmla="*/ 375 w 675"/>
              <a:gd name="T27" fmla="*/ 763 h 777"/>
              <a:gd name="T28" fmla="*/ 337 w 675"/>
              <a:gd name="T29" fmla="*/ 384 h 777"/>
              <a:gd name="T30" fmla="*/ 337 w 675"/>
              <a:gd name="T31" fmla="*/ 384 h 777"/>
              <a:gd name="T32" fmla="*/ 337 w 675"/>
              <a:gd name="T33" fmla="*/ 384 h 777"/>
              <a:gd name="T34" fmla="*/ 337 w 675"/>
              <a:gd name="T35" fmla="*/ 384 h 777"/>
              <a:gd name="T36" fmla="*/ 337 w 675"/>
              <a:gd name="T37" fmla="*/ 384 h 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75" h="777">
                <a:moveTo>
                  <a:pt x="375" y="763"/>
                </a:moveTo>
                <a:lnTo>
                  <a:pt x="375" y="763"/>
                </a:lnTo>
                <a:lnTo>
                  <a:pt x="640" y="606"/>
                </a:lnTo>
                <a:cubicBezTo>
                  <a:pt x="661" y="593"/>
                  <a:pt x="673" y="571"/>
                  <a:pt x="673" y="547"/>
                </a:cubicBezTo>
                <a:lnTo>
                  <a:pt x="675" y="232"/>
                </a:lnTo>
                <a:cubicBezTo>
                  <a:pt x="675" y="208"/>
                  <a:pt x="662" y="186"/>
                  <a:pt x="642" y="174"/>
                </a:cubicBezTo>
                <a:lnTo>
                  <a:pt x="374" y="12"/>
                </a:lnTo>
                <a:cubicBezTo>
                  <a:pt x="352" y="0"/>
                  <a:pt x="325" y="0"/>
                  <a:pt x="304" y="12"/>
                </a:cubicBezTo>
                <a:lnTo>
                  <a:pt x="34" y="172"/>
                </a:lnTo>
                <a:cubicBezTo>
                  <a:pt x="14" y="184"/>
                  <a:pt x="1" y="206"/>
                  <a:pt x="1" y="230"/>
                </a:cubicBezTo>
                <a:lnTo>
                  <a:pt x="0" y="545"/>
                </a:lnTo>
                <a:cubicBezTo>
                  <a:pt x="0" y="569"/>
                  <a:pt x="12" y="591"/>
                  <a:pt x="33" y="603"/>
                </a:cubicBezTo>
                <a:lnTo>
                  <a:pt x="297" y="763"/>
                </a:lnTo>
                <a:cubicBezTo>
                  <a:pt x="321" y="777"/>
                  <a:pt x="351" y="777"/>
                  <a:pt x="375" y="763"/>
                </a:cubicBezTo>
                <a:close/>
                <a:moveTo>
                  <a:pt x="337" y="384"/>
                </a:moveTo>
                <a:lnTo>
                  <a:pt x="337" y="384"/>
                </a:lnTo>
                <a:lnTo>
                  <a:pt x="337" y="384"/>
                </a:lnTo>
                <a:lnTo>
                  <a:pt x="337" y="384"/>
                </a:lnTo>
                <a:lnTo>
                  <a:pt x="337" y="384"/>
                </a:lnTo>
                <a:close/>
              </a:path>
            </a:pathLst>
          </a:custGeom>
          <a:solidFill>
            <a:srgbClr val="FF61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>
              <a:solidFill>
                <a:schemeClr val="tx1"/>
              </a:solidFill>
            </a:endParaRPr>
          </a:p>
        </p:txBody>
      </p:sp>
      <p:grpSp>
        <p:nvGrpSpPr>
          <p:cNvPr id="15" name="Ryhmä 14">
            <a:extLst>
              <a:ext uri="{FF2B5EF4-FFF2-40B4-BE49-F238E27FC236}">
                <a16:creationId xmlns:a16="http://schemas.microsoft.com/office/drawing/2014/main" id="{6C704658-9214-46B2-92C4-D8BB64EA005D}"/>
              </a:ext>
            </a:extLst>
          </p:cNvPr>
          <p:cNvGrpSpPr/>
          <p:nvPr userDrawn="1"/>
        </p:nvGrpSpPr>
        <p:grpSpPr>
          <a:xfrm>
            <a:off x="702733" y="4623034"/>
            <a:ext cx="1127068" cy="1095086"/>
            <a:chOff x="616480" y="4371445"/>
            <a:chExt cx="1398588" cy="1358901"/>
          </a:xfrm>
        </p:grpSpPr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id="{69515D02-1F06-4445-AFCA-536DB1FADE4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16480" y="4374620"/>
              <a:ext cx="1176338" cy="1355726"/>
            </a:xfrm>
            <a:custGeom>
              <a:avLst/>
              <a:gdLst>
                <a:gd name="T0" fmla="*/ 478 w 1098"/>
                <a:gd name="T1" fmla="*/ 23 h 1260"/>
                <a:gd name="T2" fmla="*/ 478 w 1098"/>
                <a:gd name="T3" fmla="*/ 23 h 1260"/>
                <a:gd name="T4" fmla="*/ 52 w 1098"/>
                <a:gd name="T5" fmla="*/ 285 h 1260"/>
                <a:gd name="T6" fmla="*/ 0 w 1098"/>
                <a:gd name="T7" fmla="*/ 380 h 1260"/>
                <a:gd name="T8" fmla="*/ 6 w 1098"/>
                <a:gd name="T9" fmla="*/ 891 h 1260"/>
                <a:gd name="T10" fmla="*/ 61 w 1098"/>
                <a:gd name="T11" fmla="*/ 985 h 1260"/>
                <a:gd name="T12" fmla="*/ 500 w 1098"/>
                <a:gd name="T13" fmla="*/ 1240 h 1260"/>
                <a:gd name="T14" fmla="*/ 613 w 1098"/>
                <a:gd name="T15" fmla="*/ 1238 h 1260"/>
                <a:gd name="T16" fmla="*/ 1045 w 1098"/>
                <a:gd name="T17" fmla="*/ 973 h 1260"/>
                <a:gd name="T18" fmla="*/ 1098 w 1098"/>
                <a:gd name="T19" fmla="*/ 877 h 1260"/>
                <a:gd name="T20" fmla="*/ 1091 w 1098"/>
                <a:gd name="T21" fmla="*/ 367 h 1260"/>
                <a:gd name="T22" fmla="*/ 1036 w 1098"/>
                <a:gd name="T23" fmla="*/ 272 h 1260"/>
                <a:gd name="T24" fmla="*/ 604 w 1098"/>
                <a:gd name="T25" fmla="*/ 21 h 1260"/>
                <a:gd name="T26" fmla="*/ 478 w 1098"/>
                <a:gd name="T27" fmla="*/ 23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98" h="1260">
                  <a:moveTo>
                    <a:pt x="478" y="23"/>
                  </a:moveTo>
                  <a:lnTo>
                    <a:pt x="478" y="23"/>
                  </a:lnTo>
                  <a:lnTo>
                    <a:pt x="52" y="285"/>
                  </a:lnTo>
                  <a:cubicBezTo>
                    <a:pt x="19" y="305"/>
                    <a:pt x="0" y="342"/>
                    <a:pt x="0" y="380"/>
                  </a:cubicBezTo>
                  <a:lnTo>
                    <a:pt x="6" y="891"/>
                  </a:lnTo>
                  <a:cubicBezTo>
                    <a:pt x="7" y="930"/>
                    <a:pt x="27" y="965"/>
                    <a:pt x="61" y="985"/>
                  </a:cubicBezTo>
                  <a:lnTo>
                    <a:pt x="500" y="1240"/>
                  </a:lnTo>
                  <a:cubicBezTo>
                    <a:pt x="535" y="1260"/>
                    <a:pt x="578" y="1259"/>
                    <a:pt x="613" y="1238"/>
                  </a:cubicBezTo>
                  <a:lnTo>
                    <a:pt x="1045" y="973"/>
                  </a:lnTo>
                  <a:cubicBezTo>
                    <a:pt x="1078" y="952"/>
                    <a:pt x="1098" y="916"/>
                    <a:pt x="1098" y="877"/>
                  </a:cubicBezTo>
                  <a:lnTo>
                    <a:pt x="1091" y="367"/>
                  </a:lnTo>
                  <a:cubicBezTo>
                    <a:pt x="1091" y="328"/>
                    <a:pt x="1070" y="292"/>
                    <a:pt x="1036" y="272"/>
                  </a:cubicBezTo>
                  <a:lnTo>
                    <a:pt x="604" y="21"/>
                  </a:lnTo>
                  <a:cubicBezTo>
                    <a:pt x="565" y="0"/>
                    <a:pt x="516" y="0"/>
                    <a:pt x="478" y="23"/>
                  </a:cubicBezTo>
                  <a:close/>
                </a:path>
              </a:pathLst>
            </a:custGeom>
            <a:solidFill>
              <a:srgbClr val="05295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tx1"/>
                </a:solidFill>
              </a:endParaRPr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D4EDDF72-5AE2-4234-AC0F-AA093EA5747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562630" y="4371445"/>
              <a:ext cx="452438" cy="523875"/>
            </a:xfrm>
            <a:custGeom>
              <a:avLst/>
              <a:gdLst>
                <a:gd name="T0" fmla="*/ 235 w 422"/>
                <a:gd name="T1" fmla="*/ 478 h 487"/>
                <a:gd name="T2" fmla="*/ 235 w 422"/>
                <a:gd name="T3" fmla="*/ 478 h 487"/>
                <a:gd name="T4" fmla="*/ 402 w 422"/>
                <a:gd name="T5" fmla="*/ 379 h 487"/>
                <a:gd name="T6" fmla="*/ 422 w 422"/>
                <a:gd name="T7" fmla="*/ 342 h 487"/>
                <a:gd name="T8" fmla="*/ 422 w 422"/>
                <a:gd name="T9" fmla="*/ 145 h 487"/>
                <a:gd name="T10" fmla="*/ 402 w 422"/>
                <a:gd name="T11" fmla="*/ 108 h 487"/>
                <a:gd name="T12" fmla="*/ 233 w 422"/>
                <a:gd name="T13" fmla="*/ 8 h 487"/>
                <a:gd name="T14" fmla="*/ 189 w 422"/>
                <a:gd name="T15" fmla="*/ 8 h 487"/>
                <a:gd name="T16" fmla="*/ 20 w 422"/>
                <a:gd name="T17" fmla="*/ 108 h 487"/>
                <a:gd name="T18" fmla="*/ 0 w 422"/>
                <a:gd name="T19" fmla="*/ 145 h 487"/>
                <a:gd name="T20" fmla="*/ 0 w 422"/>
                <a:gd name="T21" fmla="*/ 342 h 487"/>
                <a:gd name="T22" fmla="*/ 20 w 422"/>
                <a:gd name="T23" fmla="*/ 379 h 487"/>
                <a:gd name="T24" fmla="*/ 187 w 422"/>
                <a:gd name="T25" fmla="*/ 478 h 487"/>
                <a:gd name="T26" fmla="*/ 235 w 422"/>
                <a:gd name="T27" fmla="*/ 478 h 487"/>
                <a:gd name="T28" fmla="*/ 211 w 422"/>
                <a:gd name="T29" fmla="*/ 240 h 487"/>
                <a:gd name="T30" fmla="*/ 211 w 422"/>
                <a:gd name="T31" fmla="*/ 240 h 487"/>
                <a:gd name="T32" fmla="*/ 211 w 422"/>
                <a:gd name="T33" fmla="*/ 240 h 487"/>
                <a:gd name="T34" fmla="*/ 211 w 422"/>
                <a:gd name="T35" fmla="*/ 240 h 487"/>
                <a:gd name="T36" fmla="*/ 211 w 422"/>
                <a:gd name="T37" fmla="*/ 240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22" h="487">
                  <a:moveTo>
                    <a:pt x="235" y="478"/>
                  </a:moveTo>
                  <a:lnTo>
                    <a:pt x="235" y="478"/>
                  </a:lnTo>
                  <a:lnTo>
                    <a:pt x="402" y="379"/>
                  </a:lnTo>
                  <a:cubicBezTo>
                    <a:pt x="415" y="371"/>
                    <a:pt x="422" y="357"/>
                    <a:pt x="422" y="342"/>
                  </a:cubicBezTo>
                  <a:lnTo>
                    <a:pt x="422" y="145"/>
                  </a:lnTo>
                  <a:cubicBezTo>
                    <a:pt x="422" y="129"/>
                    <a:pt x="414" y="115"/>
                    <a:pt x="402" y="108"/>
                  </a:cubicBezTo>
                  <a:lnTo>
                    <a:pt x="233" y="8"/>
                  </a:lnTo>
                  <a:cubicBezTo>
                    <a:pt x="219" y="0"/>
                    <a:pt x="203" y="0"/>
                    <a:pt x="189" y="8"/>
                  </a:cubicBezTo>
                  <a:lnTo>
                    <a:pt x="20" y="108"/>
                  </a:lnTo>
                  <a:cubicBezTo>
                    <a:pt x="8" y="116"/>
                    <a:pt x="0" y="129"/>
                    <a:pt x="0" y="145"/>
                  </a:cubicBezTo>
                  <a:lnTo>
                    <a:pt x="0" y="342"/>
                  </a:lnTo>
                  <a:cubicBezTo>
                    <a:pt x="0" y="357"/>
                    <a:pt x="7" y="371"/>
                    <a:pt x="20" y="379"/>
                  </a:cubicBezTo>
                  <a:lnTo>
                    <a:pt x="187" y="478"/>
                  </a:lnTo>
                  <a:cubicBezTo>
                    <a:pt x="202" y="487"/>
                    <a:pt x="220" y="487"/>
                    <a:pt x="235" y="478"/>
                  </a:cubicBezTo>
                  <a:close/>
                  <a:moveTo>
                    <a:pt x="211" y="240"/>
                  </a:moveTo>
                  <a:lnTo>
                    <a:pt x="211" y="240"/>
                  </a:lnTo>
                  <a:lnTo>
                    <a:pt x="211" y="240"/>
                  </a:lnTo>
                  <a:lnTo>
                    <a:pt x="211" y="240"/>
                  </a:lnTo>
                  <a:lnTo>
                    <a:pt x="211" y="240"/>
                  </a:lnTo>
                  <a:close/>
                </a:path>
              </a:pathLst>
            </a:custGeom>
            <a:solidFill>
              <a:srgbClr val="5C297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tx1"/>
                </a:solidFill>
              </a:endParaRPr>
            </a:p>
          </p:txBody>
        </p:sp>
      </p:grpSp>
      <p:pic>
        <p:nvPicPr>
          <p:cNvPr id="6" name="Kuva 5">
            <a:extLst>
              <a:ext uri="{FF2B5EF4-FFF2-40B4-BE49-F238E27FC236}">
                <a16:creationId xmlns:a16="http://schemas.microsoft.com/office/drawing/2014/main" id="{33646737-5C9C-03E3-BB33-BFFE4F7D6E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2655" y="5819686"/>
            <a:ext cx="1634613" cy="1870278"/>
          </a:xfrm>
          <a:prstGeom prst="rect">
            <a:avLst/>
          </a:prstGeom>
        </p:spPr>
      </p:pic>
      <p:pic>
        <p:nvPicPr>
          <p:cNvPr id="3" name="Kuva 2" descr="Kuva, joka sisältää kohteen Värikkyys, muotoilu&#10;&#10;Kuvaus luotu automaattisesti">
            <a:extLst>
              <a:ext uri="{FF2B5EF4-FFF2-40B4-BE49-F238E27FC236}">
                <a16:creationId xmlns:a16="http://schemas.microsoft.com/office/drawing/2014/main" id="{BDCB6E85-5A41-FA45-77BB-B96A72BF25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753" y="-428252"/>
            <a:ext cx="1038314" cy="1038314"/>
          </a:xfrm>
          <a:prstGeom prst="rect">
            <a:avLst/>
          </a:prstGeom>
        </p:spPr>
      </p:pic>
      <p:sp>
        <p:nvSpPr>
          <p:cNvPr id="4" name="Freeform 7">
            <a:extLst>
              <a:ext uri="{FF2B5EF4-FFF2-40B4-BE49-F238E27FC236}">
                <a16:creationId xmlns:a16="http://schemas.microsoft.com/office/drawing/2014/main" id="{9542D85A-7A3B-ECF9-007C-CCC491154B60}"/>
              </a:ext>
            </a:extLst>
          </p:cNvPr>
          <p:cNvSpPr>
            <a:spLocks/>
          </p:cNvSpPr>
          <p:nvPr userDrawn="1"/>
        </p:nvSpPr>
        <p:spPr bwMode="auto">
          <a:xfrm rot="830841">
            <a:off x="10915649" y="987953"/>
            <a:ext cx="509588" cy="514350"/>
          </a:xfrm>
          <a:custGeom>
            <a:avLst/>
            <a:gdLst>
              <a:gd name="T0" fmla="*/ 246 w 301"/>
              <a:gd name="T1" fmla="*/ 33 h 302"/>
              <a:gd name="T2" fmla="*/ 246 w 301"/>
              <a:gd name="T3" fmla="*/ 33 h 302"/>
              <a:gd name="T4" fmla="*/ 125 w 301"/>
              <a:gd name="T5" fmla="*/ 3 h 302"/>
              <a:gd name="T6" fmla="*/ 99 w 301"/>
              <a:gd name="T7" fmla="*/ 10 h 302"/>
              <a:gd name="T8" fmla="*/ 9 w 301"/>
              <a:gd name="T9" fmla="*/ 100 h 302"/>
              <a:gd name="T10" fmla="*/ 1 w 301"/>
              <a:gd name="T11" fmla="*/ 126 h 302"/>
              <a:gd name="T12" fmla="*/ 32 w 301"/>
              <a:gd name="T13" fmla="*/ 249 h 302"/>
              <a:gd name="T14" fmla="*/ 52 w 301"/>
              <a:gd name="T15" fmla="*/ 269 h 302"/>
              <a:gd name="T16" fmla="*/ 175 w 301"/>
              <a:gd name="T17" fmla="*/ 300 h 302"/>
              <a:gd name="T18" fmla="*/ 201 w 301"/>
              <a:gd name="T19" fmla="*/ 292 h 302"/>
              <a:gd name="T20" fmla="*/ 291 w 301"/>
              <a:gd name="T21" fmla="*/ 202 h 302"/>
              <a:gd name="T22" fmla="*/ 299 w 301"/>
              <a:gd name="T23" fmla="*/ 176 h 302"/>
              <a:gd name="T24" fmla="*/ 268 w 301"/>
              <a:gd name="T25" fmla="*/ 55 h 302"/>
              <a:gd name="T26" fmla="*/ 246 w 301"/>
              <a:gd name="T27" fmla="*/ 33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01" h="302">
                <a:moveTo>
                  <a:pt x="246" y="33"/>
                </a:moveTo>
                <a:lnTo>
                  <a:pt x="246" y="33"/>
                </a:lnTo>
                <a:lnTo>
                  <a:pt x="125" y="3"/>
                </a:lnTo>
                <a:cubicBezTo>
                  <a:pt x="115" y="0"/>
                  <a:pt x="105" y="3"/>
                  <a:pt x="99" y="10"/>
                </a:cubicBezTo>
                <a:lnTo>
                  <a:pt x="9" y="100"/>
                </a:lnTo>
                <a:cubicBezTo>
                  <a:pt x="2" y="107"/>
                  <a:pt x="0" y="117"/>
                  <a:pt x="1" y="126"/>
                </a:cubicBezTo>
                <a:lnTo>
                  <a:pt x="32" y="249"/>
                </a:lnTo>
                <a:cubicBezTo>
                  <a:pt x="35" y="259"/>
                  <a:pt x="43" y="266"/>
                  <a:pt x="52" y="269"/>
                </a:cubicBezTo>
                <a:lnTo>
                  <a:pt x="175" y="300"/>
                </a:lnTo>
                <a:cubicBezTo>
                  <a:pt x="185" y="302"/>
                  <a:pt x="195" y="299"/>
                  <a:pt x="201" y="292"/>
                </a:cubicBezTo>
                <a:lnTo>
                  <a:pt x="291" y="202"/>
                </a:lnTo>
                <a:cubicBezTo>
                  <a:pt x="298" y="196"/>
                  <a:pt x="301" y="186"/>
                  <a:pt x="299" y="176"/>
                </a:cubicBezTo>
                <a:lnTo>
                  <a:pt x="268" y="55"/>
                </a:lnTo>
                <a:cubicBezTo>
                  <a:pt x="265" y="44"/>
                  <a:pt x="257" y="36"/>
                  <a:pt x="246" y="33"/>
                </a:cubicBezTo>
                <a:close/>
              </a:path>
            </a:pathLst>
          </a:custGeom>
          <a:solidFill>
            <a:srgbClr val="96D6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2476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D4FB9D-D480-450E-ABEE-85694599A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27416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2651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2046675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00" y="1510553"/>
            <a:ext cx="5256000" cy="396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B5C2F0E0-01F2-439E-809A-BF7ED8DF4F60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91835" y="1510553"/>
            <a:ext cx="5256000" cy="396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16" name="Freeform 9">
            <a:extLst>
              <a:ext uri="{FF2B5EF4-FFF2-40B4-BE49-F238E27FC236}">
                <a16:creationId xmlns:a16="http://schemas.microsoft.com/office/drawing/2014/main" id="{1F0A607D-44D7-4BB8-9DB5-A887E162C829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816475" y="6365876"/>
            <a:ext cx="1143000" cy="1320799"/>
          </a:xfrm>
          <a:custGeom>
            <a:avLst/>
            <a:gdLst>
              <a:gd name="T0" fmla="*/ 375 w 675"/>
              <a:gd name="T1" fmla="*/ 763 h 777"/>
              <a:gd name="T2" fmla="*/ 375 w 675"/>
              <a:gd name="T3" fmla="*/ 763 h 777"/>
              <a:gd name="T4" fmla="*/ 640 w 675"/>
              <a:gd name="T5" fmla="*/ 606 h 777"/>
              <a:gd name="T6" fmla="*/ 673 w 675"/>
              <a:gd name="T7" fmla="*/ 547 h 777"/>
              <a:gd name="T8" fmla="*/ 675 w 675"/>
              <a:gd name="T9" fmla="*/ 232 h 777"/>
              <a:gd name="T10" fmla="*/ 642 w 675"/>
              <a:gd name="T11" fmla="*/ 174 h 777"/>
              <a:gd name="T12" fmla="*/ 374 w 675"/>
              <a:gd name="T13" fmla="*/ 12 h 777"/>
              <a:gd name="T14" fmla="*/ 304 w 675"/>
              <a:gd name="T15" fmla="*/ 12 h 777"/>
              <a:gd name="T16" fmla="*/ 34 w 675"/>
              <a:gd name="T17" fmla="*/ 172 h 777"/>
              <a:gd name="T18" fmla="*/ 1 w 675"/>
              <a:gd name="T19" fmla="*/ 230 h 777"/>
              <a:gd name="T20" fmla="*/ 0 w 675"/>
              <a:gd name="T21" fmla="*/ 545 h 777"/>
              <a:gd name="T22" fmla="*/ 33 w 675"/>
              <a:gd name="T23" fmla="*/ 603 h 777"/>
              <a:gd name="T24" fmla="*/ 297 w 675"/>
              <a:gd name="T25" fmla="*/ 763 h 777"/>
              <a:gd name="T26" fmla="*/ 375 w 675"/>
              <a:gd name="T27" fmla="*/ 763 h 777"/>
              <a:gd name="T28" fmla="*/ 337 w 675"/>
              <a:gd name="T29" fmla="*/ 384 h 777"/>
              <a:gd name="T30" fmla="*/ 337 w 675"/>
              <a:gd name="T31" fmla="*/ 384 h 777"/>
              <a:gd name="T32" fmla="*/ 337 w 675"/>
              <a:gd name="T33" fmla="*/ 384 h 777"/>
              <a:gd name="T34" fmla="*/ 337 w 675"/>
              <a:gd name="T35" fmla="*/ 384 h 777"/>
              <a:gd name="T36" fmla="*/ 337 w 675"/>
              <a:gd name="T37" fmla="*/ 384 h 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75" h="777">
                <a:moveTo>
                  <a:pt x="375" y="763"/>
                </a:moveTo>
                <a:lnTo>
                  <a:pt x="375" y="763"/>
                </a:lnTo>
                <a:lnTo>
                  <a:pt x="640" y="606"/>
                </a:lnTo>
                <a:cubicBezTo>
                  <a:pt x="661" y="593"/>
                  <a:pt x="673" y="571"/>
                  <a:pt x="673" y="547"/>
                </a:cubicBezTo>
                <a:lnTo>
                  <a:pt x="675" y="232"/>
                </a:lnTo>
                <a:cubicBezTo>
                  <a:pt x="675" y="208"/>
                  <a:pt x="662" y="186"/>
                  <a:pt x="642" y="174"/>
                </a:cubicBezTo>
                <a:lnTo>
                  <a:pt x="374" y="12"/>
                </a:lnTo>
                <a:cubicBezTo>
                  <a:pt x="352" y="0"/>
                  <a:pt x="325" y="0"/>
                  <a:pt x="304" y="12"/>
                </a:cubicBezTo>
                <a:lnTo>
                  <a:pt x="34" y="172"/>
                </a:lnTo>
                <a:cubicBezTo>
                  <a:pt x="14" y="184"/>
                  <a:pt x="1" y="206"/>
                  <a:pt x="1" y="230"/>
                </a:cubicBezTo>
                <a:lnTo>
                  <a:pt x="0" y="545"/>
                </a:lnTo>
                <a:cubicBezTo>
                  <a:pt x="0" y="569"/>
                  <a:pt x="12" y="591"/>
                  <a:pt x="33" y="603"/>
                </a:cubicBezTo>
                <a:lnTo>
                  <a:pt x="297" y="763"/>
                </a:lnTo>
                <a:cubicBezTo>
                  <a:pt x="321" y="777"/>
                  <a:pt x="351" y="777"/>
                  <a:pt x="375" y="763"/>
                </a:cubicBezTo>
                <a:close/>
                <a:moveTo>
                  <a:pt x="337" y="384"/>
                </a:moveTo>
                <a:lnTo>
                  <a:pt x="337" y="384"/>
                </a:lnTo>
                <a:lnTo>
                  <a:pt x="337" y="384"/>
                </a:lnTo>
                <a:lnTo>
                  <a:pt x="337" y="384"/>
                </a:lnTo>
                <a:lnTo>
                  <a:pt x="337" y="384"/>
                </a:lnTo>
                <a:close/>
              </a:path>
            </a:pathLst>
          </a:custGeom>
          <a:solidFill>
            <a:srgbClr val="FF61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8" name="Freeform 11">
            <a:extLst>
              <a:ext uri="{FF2B5EF4-FFF2-40B4-BE49-F238E27FC236}">
                <a16:creationId xmlns:a16="http://schemas.microsoft.com/office/drawing/2014/main" id="{D0574C40-0A12-4F6E-A594-56731080BD9C}"/>
              </a:ext>
            </a:extLst>
          </p:cNvPr>
          <p:cNvSpPr>
            <a:spLocks/>
          </p:cNvSpPr>
          <p:nvPr userDrawn="1"/>
        </p:nvSpPr>
        <p:spPr bwMode="auto">
          <a:xfrm rot="4446507">
            <a:off x="4430712" y="6473825"/>
            <a:ext cx="509588" cy="512762"/>
          </a:xfrm>
          <a:custGeom>
            <a:avLst/>
            <a:gdLst>
              <a:gd name="T0" fmla="*/ 246 w 301"/>
              <a:gd name="T1" fmla="*/ 33 h 302"/>
              <a:gd name="T2" fmla="*/ 246 w 301"/>
              <a:gd name="T3" fmla="*/ 33 h 302"/>
              <a:gd name="T4" fmla="*/ 125 w 301"/>
              <a:gd name="T5" fmla="*/ 3 h 302"/>
              <a:gd name="T6" fmla="*/ 99 w 301"/>
              <a:gd name="T7" fmla="*/ 10 h 302"/>
              <a:gd name="T8" fmla="*/ 9 w 301"/>
              <a:gd name="T9" fmla="*/ 100 h 302"/>
              <a:gd name="T10" fmla="*/ 1 w 301"/>
              <a:gd name="T11" fmla="*/ 126 h 302"/>
              <a:gd name="T12" fmla="*/ 32 w 301"/>
              <a:gd name="T13" fmla="*/ 249 h 302"/>
              <a:gd name="T14" fmla="*/ 52 w 301"/>
              <a:gd name="T15" fmla="*/ 269 h 302"/>
              <a:gd name="T16" fmla="*/ 175 w 301"/>
              <a:gd name="T17" fmla="*/ 300 h 302"/>
              <a:gd name="T18" fmla="*/ 201 w 301"/>
              <a:gd name="T19" fmla="*/ 292 h 302"/>
              <a:gd name="T20" fmla="*/ 291 w 301"/>
              <a:gd name="T21" fmla="*/ 202 h 302"/>
              <a:gd name="T22" fmla="*/ 299 w 301"/>
              <a:gd name="T23" fmla="*/ 176 h 302"/>
              <a:gd name="T24" fmla="*/ 268 w 301"/>
              <a:gd name="T25" fmla="*/ 55 h 302"/>
              <a:gd name="T26" fmla="*/ 246 w 301"/>
              <a:gd name="T27" fmla="*/ 33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01" h="302">
                <a:moveTo>
                  <a:pt x="246" y="33"/>
                </a:moveTo>
                <a:lnTo>
                  <a:pt x="246" y="33"/>
                </a:lnTo>
                <a:lnTo>
                  <a:pt x="125" y="3"/>
                </a:lnTo>
                <a:cubicBezTo>
                  <a:pt x="115" y="0"/>
                  <a:pt x="105" y="3"/>
                  <a:pt x="99" y="10"/>
                </a:cubicBezTo>
                <a:lnTo>
                  <a:pt x="9" y="100"/>
                </a:lnTo>
                <a:cubicBezTo>
                  <a:pt x="2" y="107"/>
                  <a:pt x="0" y="117"/>
                  <a:pt x="1" y="126"/>
                </a:cubicBezTo>
                <a:lnTo>
                  <a:pt x="32" y="249"/>
                </a:lnTo>
                <a:cubicBezTo>
                  <a:pt x="35" y="259"/>
                  <a:pt x="43" y="266"/>
                  <a:pt x="52" y="269"/>
                </a:cubicBezTo>
                <a:lnTo>
                  <a:pt x="175" y="300"/>
                </a:lnTo>
                <a:cubicBezTo>
                  <a:pt x="185" y="302"/>
                  <a:pt x="195" y="299"/>
                  <a:pt x="201" y="292"/>
                </a:cubicBezTo>
                <a:lnTo>
                  <a:pt x="291" y="202"/>
                </a:lnTo>
                <a:cubicBezTo>
                  <a:pt x="298" y="196"/>
                  <a:pt x="301" y="186"/>
                  <a:pt x="299" y="176"/>
                </a:cubicBezTo>
                <a:lnTo>
                  <a:pt x="268" y="55"/>
                </a:lnTo>
                <a:cubicBezTo>
                  <a:pt x="265" y="44"/>
                  <a:pt x="257" y="36"/>
                  <a:pt x="246" y="33"/>
                </a:cubicBezTo>
                <a:close/>
              </a:path>
            </a:pathLst>
          </a:custGeom>
          <a:solidFill>
            <a:srgbClr val="96D6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2" name="Freeform 16">
            <a:extLst>
              <a:ext uri="{FF2B5EF4-FFF2-40B4-BE49-F238E27FC236}">
                <a16:creationId xmlns:a16="http://schemas.microsoft.com/office/drawing/2014/main" id="{849B5BBB-A719-4420-8D96-69A9CB033BFB}"/>
              </a:ext>
            </a:extLst>
          </p:cNvPr>
          <p:cNvSpPr>
            <a:spLocks/>
          </p:cNvSpPr>
          <p:nvPr userDrawn="1"/>
        </p:nvSpPr>
        <p:spPr bwMode="auto">
          <a:xfrm>
            <a:off x="10871200" y="-468313"/>
            <a:ext cx="869951" cy="754064"/>
          </a:xfrm>
          <a:custGeom>
            <a:avLst/>
            <a:gdLst>
              <a:gd name="T0" fmla="*/ 37 w 2039"/>
              <a:gd name="T1" fmla="*/ 984 h 1766"/>
              <a:gd name="T2" fmla="*/ 37 w 2039"/>
              <a:gd name="T3" fmla="*/ 984 h 1766"/>
              <a:gd name="T4" fmla="*/ 451 w 2039"/>
              <a:gd name="T5" fmla="*/ 1678 h 1766"/>
              <a:gd name="T6" fmla="*/ 605 w 2039"/>
              <a:gd name="T7" fmla="*/ 1765 h 1766"/>
              <a:gd name="T8" fmla="*/ 1430 w 2039"/>
              <a:gd name="T9" fmla="*/ 1765 h 1766"/>
              <a:gd name="T10" fmla="*/ 1584 w 2039"/>
              <a:gd name="T11" fmla="*/ 1678 h 1766"/>
              <a:gd name="T12" fmla="*/ 2005 w 2039"/>
              <a:gd name="T13" fmla="*/ 974 h 1766"/>
              <a:gd name="T14" fmla="*/ 2005 w 2039"/>
              <a:gd name="T15" fmla="*/ 791 h 1766"/>
              <a:gd name="T16" fmla="*/ 1584 w 2039"/>
              <a:gd name="T17" fmla="*/ 86 h 1766"/>
              <a:gd name="T18" fmla="*/ 1431 w 2039"/>
              <a:gd name="T19" fmla="*/ 0 h 1766"/>
              <a:gd name="T20" fmla="*/ 605 w 2039"/>
              <a:gd name="T21" fmla="*/ 0 h 1766"/>
              <a:gd name="T22" fmla="*/ 452 w 2039"/>
              <a:gd name="T23" fmla="*/ 86 h 1766"/>
              <a:gd name="T24" fmla="*/ 37 w 2039"/>
              <a:gd name="T25" fmla="*/ 780 h 1766"/>
              <a:gd name="T26" fmla="*/ 37 w 2039"/>
              <a:gd name="T27" fmla="*/ 984 h 17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039" h="1766">
                <a:moveTo>
                  <a:pt x="37" y="984"/>
                </a:moveTo>
                <a:lnTo>
                  <a:pt x="37" y="984"/>
                </a:lnTo>
                <a:lnTo>
                  <a:pt x="451" y="1678"/>
                </a:lnTo>
                <a:cubicBezTo>
                  <a:pt x="483" y="1732"/>
                  <a:pt x="542" y="1765"/>
                  <a:pt x="605" y="1765"/>
                </a:cubicBezTo>
                <a:lnTo>
                  <a:pt x="1430" y="1765"/>
                </a:lnTo>
                <a:cubicBezTo>
                  <a:pt x="1493" y="1766"/>
                  <a:pt x="1552" y="1732"/>
                  <a:pt x="1584" y="1678"/>
                </a:cubicBezTo>
                <a:lnTo>
                  <a:pt x="2005" y="974"/>
                </a:lnTo>
                <a:cubicBezTo>
                  <a:pt x="2039" y="918"/>
                  <a:pt x="2039" y="847"/>
                  <a:pt x="2005" y="791"/>
                </a:cubicBezTo>
                <a:lnTo>
                  <a:pt x="1584" y="86"/>
                </a:lnTo>
                <a:cubicBezTo>
                  <a:pt x="1552" y="32"/>
                  <a:pt x="1494" y="0"/>
                  <a:pt x="1431" y="0"/>
                </a:cubicBezTo>
                <a:lnTo>
                  <a:pt x="605" y="0"/>
                </a:lnTo>
                <a:cubicBezTo>
                  <a:pt x="542" y="0"/>
                  <a:pt x="484" y="32"/>
                  <a:pt x="452" y="86"/>
                </a:cubicBezTo>
                <a:lnTo>
                  <a:pt x="37" y="780"/>
                </a:lnTo>
                <a:cubicBezTo>
                  <a:pt x="0" y="843"/>
                  <a:pt x="0" y="921"/>
                  <a:pt x="37" y="984"/>
                </a:cubicBezTo>
                <a:close/>
              </a:path>
            </a:pathLst>
          </a:custGeom>
          <a:solidFill>
            <a:srgbClr val="D60F66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pic>
        <p:nvPicPr>
          <p:cNvPr id="5" name="Kuva 4" descr="Kuva, joka sisältää kohteen keltainen&#10;&#10;Kuvaus luotu automaattisesti">
            <a:extLst>
              <a:ext uri="{FF2B5EF4-FFF2-40B4-BE49-F238E27FC236}">
                <a16:creationId xmlns:a16="http://schemas.microsoft.com/office/drawing/2014/main" id="{0DDEAA9C-B60E-01AE-3700-59AEF513CF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07186" y="5570227"/>
            <a:ext cx="614371" cy="70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482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00" y="1833281"/>
            <a:ext cx="5256000" cy="3637271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B5C2F0E0-01F2-439E-809A-BF7ED8DF4F60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91835" y="1833281"/>
            <a:ext cx="5256000" cy="3637271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8" name="Tekstin paikkamerkki 2">
            <a:extLst>
              <a:ext uri="{FF2B5EF4-FFF2-40B4-BE49-F238E27FC236}">
                <a16:creationId xmlns:a16="http://schemas.microsoft.com/office/drawing/2014/main" id="{0EEE75F8-4996-4B4F-AD16-E375E826A4EE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572400" y="1510553"/>
            <a:ext cx="5256000" cy="246529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9" name="Tekstin paikkamerkki 4">
            <a:extLst>
              <a:ext uri="{FF2B5EF4-FFF2-40B4-BE49-F238E27FC236}">
                <a16:creationId xmlns:a16="http://schemas.microsoft.com/office/drawing/2014/main" id="{9CD8D90C-E83F-4D7F-8008-B4C034451D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87352" y="1510553"/>
            <a:ext cx="5256000" cy="246529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617018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740" y="365126"/>
            <a:ext cx="5208495" cy="76442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740" y="1510553"/>
            <a:ext cx="5208495" cy="396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16" name="Kuvan paikkamerkki 2">
            <a:extLst>
              <a:ext uri="{FF2B5EF4-FFF2-40B4-BE49-F238E27FC236}">
                <a16:creationId xmlns:a16="http://schemas.microsoft.com/office/drawing/2014/main" id="{ED49A894-D57E-4D34-B087-6D0D88D2171B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09600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7" name="Kuva 6" descr="Kuva, joka sisältää kohteen violetti, kuvakaappaus, Liila, orvokki&#10;&#10;Kuvaus luotu automaattisesti">
            <a:extLst>
              <a:ext uri="{FF2B5EF4-FFF2-40B4-BE49-F238E27FC236}">
                <a16:creationId xmlns:a16="http://schemas.microsoft.com/office/drawing/2014/main" id="{FB33B0A3-C627-06EA-5614-C6FEB3AF3E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455" y="5851552"/>
            <a:ext cx="736569" cy="842693"/>
          </a:xfrm>
          <a:prstGeom prst="rect">
            <a:avLst/>
          </a:prstGeom>
        </p:spPr>
      </p:pic>
      <p:pic>
        <p:nvPicPr>
          <p:cNvPr id="5" name="Kuva 4" descr="Kuva, joka sisältää kohteen keltainen&#10;&#10;Kuvaus luotu automaattisesti">
            <a:extLst>
              <a:ext uri="{FF2B5EF4-FFF2-40B4-BE49-F238E27FC236}">
                <a16:creationId xmlns:a16="http://schemas.microsoft.com/office/drawing/2014/main" id="{E963DC5F-E40F-6513-1C54-4C6CFAEA913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242830">
            <a:off x="753709" y="5834069"/>
            <a:ext cx="376631" cy="430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478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i + kuva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740" y="365126"/>
            <a:ext cx="5208495" cy="76442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740" y="1510553"/>
            <a:ext cx="5208495" cy="396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16" name="Kuvan paikkamerkki 2">
            <a:extLst>
              <a:ext uri="{FF2B5EF4-FFF2-40B4-BE49-F238E27FC236}">
                <a16:creationId xmlns:a16="http://schemas.microsoft.com/office/drawing/2014/main" id="{ED49A894-D57E-4D34-B087-6D0D88D2171B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09600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 b="0" i="1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663829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Kuvan paikkamerkki 2">
            <a:extLst>
              <a:ext uri="{FF2B5EF4-FFF2-40B4-BE49-F238E27FC236}">
                <a16:creationId xmlns:a16="http://schemas.microsoft.com/office/drawing/2014/main" id="{ED49A894-D57E-4D34-B087-6D0D88D2171B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Otsikko 8">
            <a:extLst>
              <a:ext uri="{FF2B5EF4-FFF2-40B4-BE49-F238E27FC236}">
                <a16:creationId xmlns:a16="http://schemas.microsoft.com/office/drawing/2014/main" id="{ED7F4184-35DC-41F2-8ED6-1C8326027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741" y="365126"/>
            <a:ext cx="8597154" cy="76442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pic>
        <p:nvPicPr>
          <p:cNvPr id="2" name="Kuva 1" descr="Kuva, joka sisältää kohteen teksti, merkki&#10;&#10;Kuvaus luotu automaattisesti">
            <a:extLst>
              <a:ext uri="{FF2B5EF4-FFF2-40B4-BE49-F238E27FC236}">
                <a16:creationId xmlns:a16="http://schemas.microsoft.com/office/drawing/2014/main" id="{8264A764-6B31-CB11-6E2F-8702299E42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2610" y="5614587"/>
            <a:ext cx="2324613" cy="751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45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avi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D4FB9D-D480-450E-ABEE-85694599A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4B14B41-1824-45F1-AE38-CF7904AA8C99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73087" y="1521571"/>
            <a:ext cx="11053483" cy="4265147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i-FI" dirty="0"/>
              <a:t>Lisää kaavio tai taulukko</a:t>
            </a:r>
          </a:p>
        </p:txBody>
      </p:sp>
      <p:pic>
        <p:nvPicPr>
          <p:cNvPr id="3" name="Kuva 2" descr="Kuva, joka sisältää kohteen teksti, merkki&#10;&#10;Kuvaus luotu automaattisesti">
            <a:extLst>
              <a:ext uri="{FF2B5EF4-FFF2-40B4-BE49-F238E27FC236}">
                <a16:creationId xmlns:a16="http://schemas.microsoft.com/office/drawing/2014/main" id="{C9E3C26F-C53A-C68F-9250-EC057DD4FD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2610" y="5614587"/>
            <a:ext cx="2324613" cy="751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015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Fontti, Grafiikka, logo, teksti&#10;&#10;Kuvaus luotu automaattisesti">
            <a:extLst>
              <a:ext uri="{FF2B5EF4-FFF2-40B4-BE49-F238E27FC236}">
                <a16:creationId xmlns:a16="http://schemas.microsoft.com/office/drawing/2014/main" id="{5AD07386-577B-C032-F21D-F484398406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5434" y="2328352"/>
            <a:ext cx="6701131" cy="2201295"/>
          </a:xfrm>
          <a:prstGeom prst="rect">
            <a:avLst/>
          </a:prstGeom>
        </p:spPr>
      </p:pic>
      <p:sp>
        <p:nvSpPr>
          <p:cNvPr id="6" name="Freeform 16">
            <a:extLst>
              <a:ext uri="{FF2B5EF4-FFF2-40B4-BE49-F238E27FC236}">
                <a16:creationId xmlns:a16="http://schemas.microsoft.com/office/drawing/2014/main" id="{1F4AFAEC-2797-AF48-6785-0FCE3D730545}"/>
              </a:ext>
            </a:extLst>
          </p:cNvPr>
          <p:cNvSpPr>
            <a:spLocks/>
          </p:cNvSpPr>
          <p:nvPr userDrawn="1"/>
        </p:nvSpPr>
        <p:spPr bwMode="auto">
          <a:xfrm>
            <a:off x="516468" y="5082793"/>
            <a:ext cx="1124292" cy="1318007"/>
          </a:xfrm>
          <a:custGeom>
            <a:avLst/>
            <a:gdLst>
              <a:gd name="T0" fmla="*/ 478 w 1098"/>
              <a:gd name="T1" fmla="*/ 23 h 1260"/>
              <a:gd name="T2" fmla="*/ 478 w 1098"/>
              <a:gd name="T3" fmla="*/ 23 h 1260"/>
              <a:gd name="T4" fmla="*/ 52 w 1098"/>
              <a:gd name="T5" fmla="*/ 285 h 1260"/>
              <a:gd name="T6" fmla="*/ 0 w 1098"/>
              <a:gd name="T7" fmla="*/ 380 h 1260"/>
              <a:gd name="T8" fmla="*/ 6 w 1098"/>
              <a:gd name="T9" fmla="*/ 891 h 1260"/>
              <a:gd name="T10" fmla="*/ 61 w 1098"/>
              <a:gd name="T11" fmla="*/ 985 h 1260"/>
              <a:gd name="T12" fmla="*/ 500 w 1098"/>
              <a:gd name="T13" fmla="*/ 1240 h 1260"/>
              <a:gd name="T14" fmla="*/ 613 w 1098"/>
              <a:gd name="T15" fmla="*/ 1238 h 1260"/>
              <a:gd name="T16" fmla="*/ 1045 w 1098"/>
              <a:gd name="T17" fmla="*/ 973 h 1260"/>
              <a:gd name="T18" fmla="*/ 1098 w 1098"/>
              <a:gd name="T19" fmla="*/ 877 h 1260"/>
              <a:gd name="T20" fmla="*/ 1091 w 1098"/>
              <a:gd name="T21" fmla="*/ 367 h 1260"/>
              <a:gd name="T22" fmla="*/ 1036 w 1098"/>
              <a:gd name="T23" fmla="*/ 272 h 1260"/>
              <a:gd name="T24" fmla="*/ 604 w 1098"/>
              <a:gd name="T25" fmla="*/ 21 h 1260"/>
              <a:gd name="T26" fmla="*/ 478 w 1098"/>
              <a:gd name="T27" fmla="*/ 23 h 1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98" h="1260">
                <a:moveTo>
                  <a:pt x="478" y="23"/>
                </a:moveTo>
                <a:lnTo>
                  <a:pt x="478" y="23"/>
                </a:lnTo>
                <a:lnTo>
                  <a:pt x="52" y="285"/>
                </a:lnTo>
                <a:cubicBezTo>
                  <a:pt x="19" y="305"/>
                  <a:pt x="0" y="342"/>
                  <a:pt x="0" y="380"/>
                </a:cubicBezTo>
                <a:lnTo>
                  <a:pt x="6" y="891"/>
                </a:lnTo>
                <a:cubicBezTo>
                  <a:pt x="7" y="930"/>
                  <a:pt x="27" y="965"/>
                  <a:pt x="61" y="985"/>
                </a:cubicBezTo>
                <a:lnTo>
                  <a:pt x="500" y="1240"/>
                </a:lnTo>
                <a:cubicBezTo>
                  <a:pt x="535" y="1260"/>
                  <a:pt x="578" y="1259"/>
                  <a:pt x="613" y="1238"/>
                </a:cubicBezTo>
                <a:lnTo>
                  <a:pt x="1045" y="973"/>
                </a:lnTo>
                <a:cubicBezTo>
                  <a:pt x="1078" y="952"/>
                  <a:pt x="1098" y="916"/>
                  <a:pt x="1098" y="877"/>
                </a:cubicBezTo>
                <a:lnTo>
                  <a:pt x="1091" y="367"/>
                </a:lnTo>
                <a:cubicBezTo>
                  <a:pt x="1091" y="328"/>
                  <a:pt x="1070" y="292"/>
                  <a:pt x="1036" y="272"/>
                </a:cubicBezTo>
                <a:lnTo>
                  <a:pt x="604" y="21"/>
                </a:lnTo>
                <a:cubicBezTo>
                  <a:pt x="565" y="0"/>
                  <a:pt x="516" y="0"/>
                  <a:pt x="478" y="23"/>
                </a:cubicBezTo>
                <a:close/>
              </a:path>
            </a:pathLst>
          </a:custGeom>
          <a:solidFill>
            <a:srgbClr val="05295E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308511C6-14B4-6AFA-6A68-38149987757F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0457324" y="494956"/>
            <a:ext cx="1144588" cy="1322388"/>
          </a:xfrm>
          <a:custGeom>
            <a:avLst/>
            <a:gdLst>
              <a:gd name="T0" fmla="*/ 375 w 675"/>
              <a:gd name="T1" fmla="*/ 763 h 777"/>
              <a:gd name="T2" fmla="*/ 375 w 675"/>
              <a:gd name="T3" fmla="*/ 763 h 777"/>
              <a:gd name="T4" fmla="*/ 640 w 675"/>
              <a:gd name="T5" fmla="*/ 606 h 777"/>
              <a:gd name="T6" fmla="*/ 673 w 675"/>
              <a:gd name="T7" fmla="*/ 547 h 777"/>
              <a:gd name="T8" fmla="*/ 675 w 675"/>
              <a:gd name="T9" fmla="*/ 232 h 777"/>
              <a:gd name="T10" fmla="*/ 642 w 675"/>
              <a:gd name="T11" fmla="*/ 174 h 777"/>
              <a:gd name="T12" fmla="*/ 374 w 675"/>
              <a:gd name="T13" fmla="*/ 12 h 777"/>
              <a:gd name="T14" fmla="*/ 304 w 675"/>
              <a:gd name="T15" fmla="*/ 12 h 777"/>
              <a:gd name="T16" fmla="*/ 34 w 675"/>
              <a:gd name="T17" fmla="*/ 172 h 777"/>
              <a:gd name="T18" fmla="*/ 1 w 675"/>
              <a:gd name="T19" fmla="*/ 230 h 777"/>
              <a:gd name="T20" fmla="*/ 0 w 675"/>
              <a:gd name="T21" fmla="*/ 545 h 777"/>
              <a:gd name="T22" fmla="*/ 33 w 675"/>
              <a:gd name="T23" fmla="*/ 603 h 777"/>
              <a:gd name="T24" fmla="*/ 297 w 675"/>
              <a:gd name="T25" fmla="*/ 763 h 777"/>
              <a:gd name="T26" fmla="*/ 375 w 675"/>
              <a:gd name="T27" fmla="*/ 763 h 777"/>
              <a:gd name="T28" fmla="*/ 337 w 675"/>
              <a:gd name="T29" fmla="*/ 384 h 777"/>
              <a:gd name="T30" fmla="*/ 337 w 675"/>
              <a:gd name="T31" fmla="*/ 384 h 777"/>
              <a:gd name="T32" fmla="*/ 337 w 675"/>
              <a:gd name="T33" fmla="*/ 384 h 777"/>
              <a:gd name="T34" fmla="*/ 337 w 675"/>
              <a:gd name="T35" fmla="*/ 384 h 777"/>
              <a:gd name="T36" fmla="*/ 337 w 675"/>
              <a:gd name="T37" fmla="*/ 384 h 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75" h="777">
                <a:moveTo>
                  <a:pt x="375" y="763"/>
                </a:moveTo>
                <a:lnTo>
                  <a:pt x="375" y="763"/>
                </a:lnTo>
                <a:lnTo>
                  <a:pt x="640" y="606"/>
                </a:lnTo>
                <a:cubicBezTo>
                  <a:pt x="661" y="593"/>
                  <a:pt x="673" y="571"/>
                  <a:pt x="673" y="547"/>
                </a:cubicBezTo>
                <a:lnTo>
                  <a:pt x="675" y="232"/>
                </a:lnTo>
                <a:cubicBezTo>
                  <a:pt x="675" y="208"/>
                  <a:pt x="662" y="186"/>
                  <a:pt x="642" y="174"/>
                </a:cubicBezTo>
                <a:lnTo>
                  <a:pt x="374" y="12"/>
                </a:lnTo>
                <a:cubicBezTo>
                  <a:pt x="352" y="0"/>
                  <a:pt x="325" y="0"/>
                  <a:pt x="304" y="12"/>
                </a:cubicBezTo>
                <a:lnTo>
                  <a:pt x="34" y="172"/>
                </a:lnTo>
                <a:cubicBezTo>
                  <a:pt x="14" y="184"/>
                  <a:pt x="1" y="206"/>
                  <a:pt x="1" y="230"/>
                </a:cubicBezTo>
                <a:lnTo>
                  <a:pt x="0" y="545"/>
                </a:lnTo>
                <a:cubicBezTo>
                  <a:pt x="0" y="569"/>
                  <a:pt x="12" y="591"/>
                  <a:pt x="33" y="603"/>
                </a:cubicBezTo>
                <a:lnTo>
                  <a:pt x="297" y="763"/>
                </a:lnTo>
                <a:cubicBezTo>
                  <a:pt x="321" y="777"/>
                  <a:pt x="351" y="777"/>
                  <a:pt x="375" y="763"/>
                </a:cubicBezTo>
                <a:close/>
                <a:moveTo>
                  <a:pt x="337" y="384"/>
                </a:moveTo>
                <a:lnTo>
                  <a:pt x="337" y="384"/>
                </a:lnTo>
                <a:lnTo>
                  <a:pt x="337" y="384"/>
                </a:lnTo>
                <a:lnTo>
                  <a:pt x="337" y="384"/>
                </a:lnTo>
                <a:lnTo>
                  <a:pt x="337" y="384"/>
                </a:lnTo>
                <a:close/>
              </a:path>
            </a:pathLst>
          </a:custGeom>
          <a:solidFill>
            <a:srgbClr val="FF61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A1043F04-8C88-38D2-EBFE-81E3FE4B8B8F}"/>
              </a:ext>
            </a:extLst>
          </p:cNvPr>
          <p:cNvSpPr>
            <a:spLocks/>
          </p:cNvSpPr>
          <p:nvPr userDrawn="1"/>
        </p:nvSpPr>
        <p:spPr bwMode="auto">
          <a:xfrm rot="801029">
            <a:off x="10173166" y="602906"/>
            <a:ext cx="509588" cy="514350"/>
          </a:xfrm>
          <a:custGeom>
            <a:avLst/>
            <a:gdLst>
              <a:gd name="T0" fmla="*/ 246 w 301"/>
              <a:gd name="T1" fmla="*/ 33 h 302"/>
              <a:gd name="T2" fmla="*/ 246 w 301"/>
              <a:gd name="T3" fmla="*/ 33 h 302"/>
              <a:gd name="T4" fmla="*/ 125 w 301"/>
              <a:gd name="T5" fmla="*/ 3 h 302"/>
              <a:gd name="T6" fmla="*/ 99 w 301"/>
              <a:gd name="T7" fmla="*/ 10 h 302"/>
              <a:gd name="T8" fmla="*/ 9 w 301"/>
              <a:gd name="T9" fmla="*/ 100 h 302"/>
              <a:gd name="T10" fmla="*/ 1 w 301"/>
              <a:gd name="T11" fmla="*/ 126 h 302"/>
              <a:gd name="T12" fmla="*/ 32 w 301"/>
              <a:gd name="T13" fmla="*/ 249 h 302"/>
              <a:gd name="T14" fmla="*/ 52 w 301"/>
              <a:gd name="T15" fmla="*/ 269 h 302"/>
              <a:gd name="T16" fmla="*/ 175 w 301"/>
              <a:gd name="T17" fmla="*/ 300 h 302"/>
              <a:gd name="T18" fmla="*/ 201 w 301"/>
              <a:gd name="T19" fmla="*/ 292 h 302"/>
              <a:gd name="T20" fmla="*/ 291 w 301"/>
              <a:gd name="T21" fmla="*/ 202 h 302"/>
              <a:gd name="T22" fmla="*/ 299 w 301"/>
              <a:gd name="T23" fmla="*/ 176 h 302"/>
              <a:gd name="T24" fmla="*/ 268 w 301"/>
              <a:gd name="T25" fmla="*/ 55 h 302"/>
              <a:gd name="T26" fmla="*/ 246 w 301"/>
              <a:gd name="T27" fmla="*/ 33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01" h="302">
                <a:moveTo>
                  <a:pt x="246" y="33"/>
                </a:moveTo>
                <a:lnTo>
                  <a:pt x="246" y="33"/>
                </a:lnTo>
                <a:lnTo>
                  <a:pt x="125" y="3"/>
                </a:lnTo>
                <a:cubicBezTo>
                  <a:pt x="115" y="0"/>
                  <a:pt x="105" y="3"/>
                  <a:pt x="99" y="10"/>
                </a:cubicBezTo>
                <a:lnTo>
                  <a:pt x="9" y="100"/>
                </a:lnTo>
                <a:cubicBezTo>
                  <a:pt x="2" y="107"/>
                  <a:pt x="0" y="117"/>
                  <a:pt x="1" y="126"/>
                </a:cubicBezTo>
                <a:lnTo>
                  <a:pt x="32" y="249"/>
                </a:lnTo>
                <a:cubicBezTo>
                  <a:pt x="35" y="259"/>
                  <a:pt x="43" y="266"/>
                  <a:pt x="52" y="269"/>
                </a:cubicBezTo>
                <a:lnTo>
                  <a:pt x="175" y="300"/>
                </a:lnTo>
                <a:cubicBezTo>
                  <a:pt x="185" y="302"/>
                  <a:pt x="195" y="299"/>
                  <a:pt x="201" y="292"/>
                </a:cubicBezTo>
                <a:lnTo>
                  <a:pt x="291" y="202"/>
                </a:lnTo>
                <a:cubicBezTo>
                  <a:pt x="298" y="196"/>
                  <a:pt x="301" y="186"/>
                  <a:pt x="299" y="176"/>
                </a:cubicBezTo>
                <a:lnTo>
                  <a:pt x="268" y="55"/>
                </a:lnTo>
                <a:cubicBezTo>
                  <a:pt x="265" y="44"/>
                  <a:pt x="257" y="36"/>
                  <a:pt x="246" y="33"/>
                </a:cubicBezTo>
                <a:close/>
              </a:path>
            </a:pathLst>
          </a:custGeom>
          <a:solidFill>
            <a:srgbClr val="96D6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pic>
        <p:nvPicPr>
          <p:cNvPr id="3" name="Kuva 2" descr="Kuva, joka sisältää kohteen kuvakaappaus, muotoilu&#10;&#10;Kuvaus luotu automaattisesti">
            <a:extLst>
              <a:ext uri="{FF2B5EF4-FFF2-40B4-BE49-F238E27FC236}">
                <a16:creationId xmlns:a16="http://schemas.microsoft.com/office/drawing/2014/main" id="{66818143-D0E6-6189-94DB-765D291F547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343949" y="5103161"/>
            <a:ext cx="593620" cy="683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495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243A338-5EC7-4196-A0E8-05B1FE386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740" y="365126"/>
            <a:ext cx="11053483" cy="76442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61561A0-4845-4E30-A051-2FD9AFC9A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3740" y="1510553"/>
            <a:ext cx="11053483" cy="3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pic>
        <p:nvPicPr>
          <p:cNvPr id="5" name="Kuva 4" descr="Kuva, joka sisältää kohteen Fontti, Grafiikka, logo, teksti&#10;&#10;Kuvaus luotu automaattisesti">
            <a:extLst>
              <a:ext uri="{FF2B5EF4-FFF2-40B4-BE49-F238E27FC236}">
                <a16:creationId xmlns:a16="http://schemas.microsoft.com/office/drawing/2014/main" id="{B20F5202-98CC-8709-A6C6-E5DA52F7303A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2609" y="5624526"/>
            <a:ext cx="2324614" cy="763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956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9" r:id="rId2"/>
    <p:sldLayoutId id="2147483680" r:id="rId3"/>
    <p:sldLayoutId id="2147483681" r:id="rId4"/>
    <p:sldLayoutId id="2147483682" r:id="rId5"/>
    <p:sldLayoutId id="2147483698" r:id="rId6"/>
    <p:sldLayoutId id="2147483687" r:id="rId7"/>
    <p:sldLayoutId id="2147483689" r:id="rId8"/>
    <p:sldLayoutId id="2147483699" r:id="rId9"/>
    <p:sldLayoutId id="2147483690" r:id="rId10"/>
    <p:sldLayoutId id="2147483694" r:id="rId11"/>
    <p:sldLayoutId id="2147483692" r:id="rId12"/>
    <p:sldLayoutId id="2147483693" r:id="rId13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8288" indent="-268288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27063" indent="-268288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-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85838" indent="-268288" algn="l" defTabSz="914400" rtl="0" eaLnBrk="1" latinLnBrk="0" hangingPunct="1">
        <a:lnSpc>
          <a:spcPct val="130000"/>
        </a:lnSpc>
        <a:spcBef>
          <a:spcPts val="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613" indent="-268288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703388" indent="-268288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534D3CF-96EC-5F87-B472-E243FEA28D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188" y="2256274"/>
            <a:ext cx="10303624" cy="2798901"/>
          </a:xfrm>
        </p:spPr>
        <p:txBody>
          <a:bodyPr/>
          <a:lstStyle/>
          <a:p>
            <a:r>
              <a:rPr lang="fi-FI" dirty="0" err="1"/>
              <a:t>Canva</a:t>
            </a:r>
            <a:r>
              <a:rPr lang="fi-FI" dirty="0"/>
              <a:t>-pohjien käyttöohje</a:t>
            </a:r>
          </a:p>
        </p:txBody>
      </p:sp>
    </p:spTree>
    <p:extLst>
      <p:ext uri="{BB962C8B-B14F-4D97-AF65-F5344CB8AC3E}">
        <p14:creationId xmlns:p14="http://schemas.microsoft.com/office/powerpoint/2010/main" val="3005187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D19FEDB-DAC0-8107-0EBF-54BD489D8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Ohjeet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B08EBA5-9614-3880-AA92-E31212B5D2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741" y="1269507"/>
            <a:ext cx="6273373" cy="4201046"/>
          </a:xfrm>
        </p:spPr>
        <p:txBody>
          <a:bodyPr/>
          <a:lstStyle/>
          <a:p>
            <a:r>
              <a:rPr lang="fi-FI" sz="1800" dirty="0"/>
              <a:t>Materialipankin linkki sisältää valmiiksi tehdyn </a:t>
            </a:r>
            <a:r>
              <a:rPr lang="fi-FI" sz="1800" dirty="0" err="1"/>
              <a:t>Canva</a:t>
            </a:r>
            <a:r>
              <a:rPr lang="fi-FI" sz="1800" dirty="0"/>
              <a:t>-pohjan</a:t>
            </a:r>
          </a:p>
          <a:p>
            <a:r>
              <a:rPr lang="fi-FI" sz="1800" dirty="0"/>
              <a:t>Ennen kun klikkaat linkkiä varmista, että olet kirjautuneena sisään sille </a:t>
            </a:r>
            <a:r>
              <a:rPr lang="fi-FI" sz="1800" dirty="0" err="1"/>
              <a:t>Canva</a:t>
            </a:r>
            <a:r>
              <a:rPr lang="fi-FI" sz="1800" dirty="0"/>
              <a:t>-tilille, jossa haluat pohjaa muokata</a:t>
            </a:r>
          </a:p>
          <a:p>
            <a:r>
              <a:rPr lang="fi-FI" sz="1800" dirty="0" err="1"/>
              <a:t>Canva</a:t>
            </a:r>
            <a:r>
              <a:rPr lang="fi-FI" sz="1800" dirty="0"/>
              <a:t>-tilin voit luoda maksutta osoitteessa canva.com</a:t>
            </a:r>
            <a:br>
              <a:rPr lang="fi-FI" sz="1800" dirty="0"/>
            </a:br>
            <a:endParaRPr lang="fi-FI" sz="1800" dirty="0"/>
          </a:p>
          <a:p>
            <a:r>
              <a:rPr lang="fi-FI" sz="1800" dirty="0"/>
              <a:t>Sinulle avautuu pohjan esikatselu, jonka voit nyt sulkea ja siirtyä </a:t>
            </a:r>
            <a:r>
              <a:rPr lang="fi-FI" sz="1800" dirty="0" err="1"/>
              <a:t>Canvan</a:t>
            </a:r>
            <a:r>
              <a:rPr lang="fi-FI" sz="1800" dirty="0"/>
              <a:t> etusivulle</a:t>
            </a:r>
          </a:p>
          <a:p>
            <a:r>
              <a:rPr lang="fi-FI" sz="1800" dirty="0"/>
              <a:t>Etusivulla sinulla pitäisi näkyä pohja jossa lukee "vain esikatselu"</a:t>
            </a:r>
          </a:p>
          <a:p>
            <a:r>
              <a:rPr lang="fi-FI" sz="1800" dirty="0"/>
              <a:t>Vie hiiri kuvan päälle, klikkaa oikean yläkulman kolmea pistettä ja valitse "laadi kopio”</a:t>
            </a:r>
          </a:p>
          <a:p>
            <a:r>
              <a:rPr lang="fi-FI" sz="1800" dirty="0"/>
              <a:t>Voit muokata kopion tekstejä ja päivämääriä sekä siirtää graafisia elementtejä tai lisätä oman </a:t>
            </a:r>
            <a:r>
              <a:rPr lang="fi-FI" sz="1800"/>
              <a:t>logon.</a:t>
            </a:r>
            <a:endParaRPr lang="fi-FI" sz="1800" dirty="0"/>
          </a:p>
        </p:txBody>
      </p:sp>
      <p:pic>
        <p:nvPicPr>
          <p:cNvPr id="5" name="Kuva 4" descr="Kuva, joka sisältää kohteen teksti, kuvakaappaus, Fontti, ohjelmisto&#10;&#10;Kuvaus luotu automaattisesti">
            <a:extLst>
              <a:ext uri="{FF2B5EF4-FFF2-40B4-BE49-F238E27FC236}">
                <a16:creationId xmlns:a16="http://schemas.microsoft.com/office/drawing/2014/main" id="{61E72E9F-C5FA-6FDD-CB72-83DDB2B84B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8669" y="1510553"/>
            <a:ext cx="4624092" cy="3436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042664"/>
      </p:ext>
    </p:extLst>
  </p:cSld>
  <p:clrMapOvr>
    <a:masterClrMapping/>
  </p:clrMapOvr>
</p:sld>
</file>

<file path=ppt/theme/theme1.xml><?xml version="1.0" encoding="utf-8"?>
<a:theme xmlns:a="http://schemas.openxmlformats.org/drawingml/2006/main" name="Taitaja">
  <a:themeElements>
    <a:clrScheme name="SkillsFinland">
      <a:dk1>
        <a:sysClr val="windowText" lastClr="000000"/>
      </a:dk1>
      <a:lt1>
        <a:sysClr val="window" lastClr="FFFFFF"/>
      </a:lt1>
      <a:dk2>
        <a:srgbClr val="052A5E"/>
      </a:dk2>
      <a:lt2>
        <a:srgbClr val="E7E6E6"/>
      </a:lt2>
      <a:accent1>
        <a:srgbClr val="D51067"/>
      </a:accent1>
      <a:accent2>
        <a:srgbClr val="FFE200"/>
      </a:accent2>
      <a:accent3>
        <a:srgbClr val="97D700"/>
      </a:accent3>
      <a:accent4>
        <a:srgbClr val="FBB654"/>
      </a:accent4>
      <a:accent5>
        <a:srgbClr val="00BBE6"/>
      </a:accent5>
      <a:accent6>
        <a:srgbClr val="A483B0"/>
      </a:accent6>
      <a:hlink>
        <a:srgbClr val="0563C1"/>
      </a:hlink>
      <a:folHlink>
        <a:srgbClr val="954F72"/>
      </a:folHlink>
    </a:clrScheme>
    <a:fontScheme name="Taitaja2024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Taitaja2024_esitysmallipohja lopull" id="{3FBC38B3-3DA9-45A8-ABB1-AD2A482B7B56}" vid="{E229A62F-1948-4803-8BA1-A02677D390EF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15bc454-0116-44d5-ada6-f4149a751ef0" xsi:nil="true"/>
    <lcf76f155ced4ddcb4097134ff3c332f xmlns="664cf8aa-479b-41a6-b983-8ed71bfa595f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8860D66A8990604E825104B425FD9CF6" ma:contentTypeVersion="18" ma:contentTypeDescription="Luo uusi asiakirja." ma:contentTypeScope="" ma:versionID="9086eb7f6f4e67b625286465350ee1b2">
  <xsd:schema xmlns:xsd="http://www.w3.org/2001/XMLSchema" xmlns:xs="http://www.w3.org/2001/XMLSchema" xmlns:p="http://schemas.microsoft.com/office/2006/metadata/properties" xmlns:ns2="664cf8aa-479b-41a6-b983-8ed71bfa595f" xmlns:ns3="415bc454-0116-44d5-ada6-f4149a751ef0" targetNamespace="http://schemas.microsoft.com/office/2006/metadata/properties" ma:root="true" ma:fieldsID="868a826a5f528d57d53e417291361a27" ns2:_="" ns3:_="">
    <xsd:import namespace="664cf8aa-479b-41a6-b983-8ed71bfa595f"/>
    <xsd:import namespace="415bc454-0116-44d5-ada6-f4149a751e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cf8aa-479b-41a6-b983-8ed71bfa59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Kuvien tunnisteet" ma:readOnly="false" ma:fieldId="{5cf76f15-5ced-4ddc-b409-7134ff3c332f}" ma:taxonomyMulti="true" ma:sspId="bf87b0b9-0b66-4bb5-9229-c073653e850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5bc454-0116-44d5-ada6-f4149a751ef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80551b5-30f3-47f1-8006-4638cb736f84}" ma:internalName="TaxCatchAll" ma:showField="CatchAllData" ma:web="415bc454-0116-44d5-ada6-f4149a751ef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ADA067-DAF7-4055-ACA5-4578DBB014F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3044771-B450-4E8B-BA15-F3851D4CC977}">
  <ds:schemaRefs>
    <ds:schemaRef ds:uri="http://purl.org/dc/dcmitype/"/>
    <ds:schemaRef ds:uri="http://www.w3.org/XML/1998/namespace"/>
    <ds:schemaRef ds:uri="http://schemas.microsoft.com/office/2006/metadata/properties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415bc454-0116-44d5-ada6-f4149a751ef0"/>
    <ds:schemaRef ds:uri="0ef605f5-5b6d-4adf-a210-3a377491c71f"/>
    <ds:schemaRef ds:uri="664cf8aa-479b-41a6-b983-8ed71bfa595f"/>
  </ds:schemaRefs>
</ds:datastoreItem>
</file>

<file path=customXml/itemProps3.xml><?xml version="1.0" encoding="utf-8"?>
<ds:datastoreItem xmlns:ds="http://schemas.openxmlformats.org/officeDocument/2006/customXml" ds:itemID="{A011C7A9-819F-439B-A47E-6439532AFA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4cf8aa-479b-41a6-b983-8ed71bfa595f"/>
    <ds:schemaRef ds:uri="415bc454-0116-44d5-ada6-f4149a751e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Taitaja2024_esityspohja</Template>
  <TotalTime>3223</TotalTime>
  <Words>90</Words>
  <Application>Microsoft Office PowerPoint</Application>
  <PresentationFormat>Laajakuva</PresentationFormat>
  <Paragraphs>9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Wingdings</vt:lpstr>
      <vt:lpstr>Taitaja</vt:lpstr>
      <vt:lpstr>Canva-pohjien käyttöohje</vt:lpstr>
      <vt:lpstr>Ohjeet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Anni Ketola</dc:creator>
  <cp:lastModifiedBy>Emilia Koivumäki</cp:lastModifiedBy>
  <cp:revision>15</cp:revision>
  <dcterms:created xsi:type="dcterms:W3CDTF">2023-07-14T10:01:17Z</dcterms:created>
  <dcterms:modified xsi:type="dcterms:W3CDTF">2025-01-09T20:59:22Z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0x0101008860D66A8990604E825104B425FD9CF6</vt:lpwstr>
  </property>
  <property fmtid="{D5CDD505-2E9C-101B-9397-08002B2CF9AE}" pid="3" name="MediaServiceImageTags">
    <vt:lpwstr/>
  </property>
</Properties>
</file>