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7"/>
  </p:notesMasterIdLst>
  <p:sldIdLst>
    <p:sldId id="256" r:id="rId5"/>
    <p:sldId id="27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99D659-1023-C984-06A3-973BB2F462AA}" name="Anni Ketola" initials="AK" userId="S::anni.ketola@skillsfinland.fi::c3327938-5acc-4bb0-9f2a-bdc28c8405ac" providerId="AD"/>
  <p188:author id="{7DBCF4AB-F930-053F-E52E-82FD3EA47417}" name="Emilia Koivumäki" initials="EK" userId="S::emilia.koivumaki@edu.turku.fi::50f79f4a-357f-4fcf-97e3-fdd6d553ea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00"/>
    <a:srgbClr val="052A5E"/>
    <a:srgbClr val="5D2875"/>
    <a:srgbClr val="FF6000"/>
    <a:srgbClr val="FFFFFF"/>
    <a:srgbClr val="97D700"/>
    <a:srgbClr val="00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8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6941" y="4991940"/>
            <a:ext cx="5558118" cy="75031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</a:t>
            </a:r>
          </a:p>
          <a:p>
            <a:r>
              <a:rPr lang="fi-FI" dirty="0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 rot="4604437">
            <a:off x="556688" y="4714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EDE22645-239B-45F2-BF76-A6FE1DC87A0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59843" y="6624637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B1E5A20-965A-88DB-E062-1D01EA6CCF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15" y="-675119"/>
            <a:ext cx="1035611" cy="1184917"/>
          </a:xfrm>
          <a:prstGeom prst="rect">
            <a:avLst/>
          </a:prstGeom>
        </p:spPr>
      </p:pic>
      <p:pic>
        <p:nvPicPr>
          <p:cNvPr id="5" name="Kuva 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D7CF26E7-BA1E-0518-7CB9-DDA7A9080D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814" y="5921571"/>
            <a:ext cx="655821" cy="75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5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fi-FI" dirty="0"/>
              <a:t>Väliotsikko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 rot="830841">
            <a:off x="10915649" y="987953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4" name="Kuva 3">
            <a:extLst>
              <a:ext uri="{FF2B5EF4-FFF2-40B4-BE49-F238E27FC236}">
                <a16:creationId xmlns:a16="http://schemas.microsoft.com/office/drawing/2014/main" id="{E1A7F678-77CD-769D-0B73-8D35ABD194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  <p:pic>
        <p:nvPicPr>
          <p:cNvPr id="6" name="Kuva 5" descr="Kuva, joka sisältää kohteen Värikkyys, muotoilu&#10;&#10;Kuvaus luotu automaattisesti">
            <a:extLst>
              <a:ext uri="{FF2B5EF4-FFF2-40B4-BE49-F238E27FC236}">
                <a16:creationId xmlns:a16="http://schemas.microsoft.com/office/drawing/2014/main" id="{7CE376A8-76E6-E465-ED8D-6CAD0B8383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53" y="-428252"/>
            <a:ext cx="1038314" cy="103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4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</p:grpSp>
      <p:pic>
        <p:nvPicPr>
          <p:cNvPr id="6" name="Kuva 5">
            <a:extLst>
              <a:ext uri="{FF2B5EF4-FFF2-40B4-BE49-F238E27FC236}">
                <a16:creationId xmlns:a16="http://schemas.microsoft.com/office/drawing/2014/main" id="{33646737-5C9C-03E3-BB33-BFFE4F7D6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  <p:pic>
        <p:nvPicPr>
          <p:cNvPr id="3" name="Kuva 2" descr="Kuva, joka sisältää kohteen Värikkyys, muotoilu&#10;&#10;Kuvaus luotu automaattisesti">
            <a:extLst>
              <a:ext uri="{FF2B5EF4-FFF2-40B4-BE49-F238E27FC236}">
                <a16:creationId xmlns:a16="http://schemas.microsoft.com/office/drawing/2014/main" id="{BDCB6E85-5A41-FA45-77BB-B96A72BF25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53" y="-428252"/>
            <a:ext cx="1038314" cy="1038314"/>
          </a:xfrm>
          <a:prstGeom prst="rect">
            <a:avLst/>
          </a:prstGeom>
        </p:spPr>
      </p:pic>
      <p:sp>
        <p:nvSpPr>
          <p:cNvPr id="4" name="Freeform 7">
            <a:extLst>
              <a:ext uri="{FF2B5EF4-FFF2-40B4-BE49-F238E27FC236}">
                <a16:creationId xmlns:a16="http://schemas.microsoft.com/office/drawing/2014/main" id="{9542D85A-7A3B-ECF9-007C-CCC491154B60}"/>
              </a:ext>
            </a:extLst>
          </p:cNvPr>
          <p:cNvSpPr>
            <a:spLocks/>
          </p:cNvSpPr>
          <p:nvPr userDrawn="1"/>
        </p:nvSpPr>
        <p:spPr bwMode="auto">
          <a:xfrm rot="830841">
            <a:off x="10915649" y="987953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47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7416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65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04667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1F0A607D-44D7-4BB8-9DB5-A887E162C8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16475" y="6365876"/>
            <a:ext cx="1143000" cy="1320799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D0574C40-0A12-4F6E-A594-56731080BD9C}"/>
              </a:ext>
            </a:extLst>
          </p:cNvPr>
          <p:cNvSpPr>
            <a:spLocks/>
          </p:cNvSpPr>
          <p:nvPr userDrawn="1"/>
        </p:nvSpPr>
        <p:spPr bwMode="auto">
          <a:xfrm rot="4446507">
            <a:off x="4430712" y="6473825"/>
            <a:ext cx="509588" cy="512762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" name="Kuva 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0DDEAA9C-B60E-01AE-3700-59AEF513C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186" y="5570227"/>
            <a:ext cx="614371" cy="70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0EEE75F8-4996-4B4F-AD16-E375E826A4E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2400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9CD8D90C-E83F-4D7F-8008-B4C03445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7352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701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7" name="Kuva 6" descr="Kuva, joka sisältää kohteen violetti, kuvakaappaus, Liila, orvokki&#10;&#10;Kuvaus luotu automaattisesti">
            <a:extLst>
              <a:ext uri="{FF2B5EF4-FFF2-40B4-BE49-F238E27FC236}">
                <a16:creationId xmlns:a16="http://schemas.microsoft.com/office/drawing/2014/main" id="{FB33B0A3-C627-06EA-5614-C6FEB3AF3E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55" y="5851552"/>
            <a:ext cx="736569" cy="842693"/>
          </a:xfrm>
          <a:prstGeom prst="rect">
            <a:avLst/>
          </a:prstGeom>
        </p:spPr>
      </p:pic>
      <p:pic>
        <p:nvPicPr>
          <p:cNvPr id="5" name="Kuva 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E963DC5F-E40F-6513-1C54-4C6CFAEA91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42830">
            <a:off x="753709" y="5834069"/>
            <a:ext cx="376631" cy="43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7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6382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ED7F4184-35DC-41F2-8ED6-1C832602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1" y="365126"/>
            <a:ext cx="8597154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2" name="Kuva 1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8264A764-6B31-CB11-6E2F-8702299E42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av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B14B41-1824-45F1-AE38-CF7904AA8C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" y="1521571"/>
            <a:ext cx="11053483" cy="4265147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Lisää kaavio tai taulukko</a:t>
            </a:r>
          </a:p>
        </p:txBody>
      </p:sp>
      <p:pic>
        <p:nvPicPr>
          <p:cNvPr id="3" name="Kuva 2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C9E3C26F-C53A-C68F-9250-EC057DD4F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1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Fontti, Grafiikka, logo, teksti&#10;&#10;Kuvaus luotu automaattisesti">
            <a:extLst>
              <a:ext uri="{FF2B5EF4-FFF2-40B4-BE49-F238E27FC236}">
                <a16:creationId xmlns:a16="http://schemas.microsoft.com/office/drawing/2014/main" id="{5AD07386-577B-C032-F21D-F4843984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434" y="2328352"/>
            <a:ext cx="6701131" cy="2201295"/>
          </a:xfrm>
          <a:prstGeom prst="rect">
            <a:avLst/>
          </a:prstGeom>
        </p:spPr>
      </p:pic>
      <p:sp>
        <p:nvSpPr>
          <p:cNvPr id="6" name="Freeform 16">
            <a:extLst>
              <a:ext uri="{FF2B5EF4-FFF2-40B4-BE49-F238E27FC236}">
                <a16:creationId xmlns:a16="http://schemas.microsoft.com/office/drawing/2014/main" id="{1F4AFAEC-2797-AF48-6785-0FCE3D730545}"/>
              </a:ext>
            </a:extLst>
          </p:cNvPr>
          <p:cNvSpPr>
            <a:spLocks/>
          </p:cNvSpPr>
          <p:nvPr userDrawn="1"/>
        </p:nvSpPr>
        <p:spPr bwMode="auto">
          <a:xfrm>
            <a:off x="516468" y="5082793"/>
            <a:ext cx="1124292" cy="1318007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08511C6-14B4-6AFA-6A68-38149987757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57324" y="494956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1043F04-8C88-38D2-EBFE-81E3FE4B8B8F}"/>
              </a:ext>
            </a:extLst>
          </p:cNvPr>
          <p:cNvSpPr>
            <a:spLocks/>
          </p:cNvSpPr>
          <p:nvPr userDrawn="1"/>
        </p:nvSpPr>
        <p:spPr bwMode="auto">
          <a:xfrm rot="801029">
            <a:off x="10173166" y="602906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3" name="Kuva 2" descr="Kuva, joka sisältää kohteen kuvakaappaus, muotoilu&#10;&#10;Kuvaus luotu automaattisesti">
            <a:extLst>
              <a:ext uri="{FF2B5EF4-FFF2-40B4-BE49-F238E27FC236}">
                <a16:creationId xmlns:a16="http://schemas.microsoft.com/office/drawing/2014/main" id="{66818143-D0E6-6189-94DB-765D291F54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3949" y="5103161"/>
            <a:ext cx="593620" cy="68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9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11053483" cy="7644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40" y="1510553"/>
            <a:ext cx="11053483" cy="3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5" name="Kuva 4" descr="Kuva, joka sisältää kohteen Fontti, Grafiikka, logo, teksti&#10;&#10;Kuvaus luotu automaattisesti">
            <a:extLst>
              <a:ext uri="{FF2B5EF4-FFF2-40B4-BE49-F238E27FC236}">
                <a16:creationId xmlns:a16="http://schemas.microsoft.com/office/drawing/2014/main" id="{B20F5202-98CC-8709-A6C6-E5DA52F7303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09" y="5624526"/>
            <a:ext cx="2324614" cy="76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9" r:id="rId2"/>
    <p:sldLayoutId id="2147483680" r:id="rId3"/>
    <p:sldLayoutId id="2147483681" r:id="rId4"/>
    <p:sldLayoutId id="2147483682" r:id="rId5"/>
    <p:sldLayoutId id="2147483698" r:id="rId6"/>
    <p:sldLayoutId id="2147483687" r:id="rId7"/>
    <p:sldLayoutId id="2147483689" r:id="rId8"/>
    <p:sldLayoutId id="2147483699" r:id="rId9"/>
    <p:sldLayoutId id="2147483690" r:id="rId10"/>
    <p:sldLayoutId id="2147483694" r:id="rId11"/>
    <p:sldLayoutId id="2147483692" r:id="rId12"/>
    <p:sldLayoutId id="2147483693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3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34D3CF-96EC-5F87-B472-E243FEA2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188" y="2256274"/>
            <a:ext cx="10303624" cy="2798901"/>
          </a:xfrm>
        </p:spPr>
        <p:txBody>
          <a:bodyPr/>
          <a:lstStyle/>
          <a:p>
            <a:r>
              <a:rPr lang="fi-FI" dirty="0" err="1"/>
              <a:t>Canva</a:t>
            </a:r>
            <a:r>
              <a:rPr lang="fi-FI" dirty="0"/>
              <a:t>-pohjien käyttöohje</a:t>
            </a:r>
          </a:p>
        </p:txBody>
      </p:sp>
    </p:spTree>
    <p:extLst>
      <p:ext uri="{BB962C8B-B14F-4D97-AF65-F5344CB8AC3E}">
        <p14:creationId xmlns:p14="http://schemas.microsoft.com/office/powerpoint/2010/main" val="300518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19FEDB-DAC0-8107-0EBF-54BD489D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08EBA5-9614-3880-AA92-E31212B5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269507"/>
            <a:ext cx="6273373" cy="4201046"/>
          </a:xfrm>
        </p:spPr>
        <p:txBody>
          <a:bodyPr/>
          <a:lstStyle/>
          <a:p>
            <a:r>
              <a:rPr lang="fi-FI" sz="1800" dirty="0"/>
              <a:t>Materialipankin linkki sisältää valmiiksi tehdyn </a:t>
            </a:r>
            <a:r>
              <a:rPr lang="fi-FI" sz="1800" dirty="0" err="1"/>
              <a:t>Canva</a:t>
            </a:r>
            <a:r>
              <a:rPr lang="fi-FI" sz="1800" dirty="0"/>
              <a:t>-pohjan</a:t>
            </a:r>
          </a:p>
          <a:p>
            <a:r>
              <a:rPr lang="fi-FI" sz="1800" dirty="0"/>
              <a:t>Ennen kun klikkaat linkkiä varmista, että olet kirjautuneena sisään sille </a:t>
            </a:r>
            <a:r>
              <a:rPr lang="fi-FI" sz="1800" dirty="0" err="1"/>
              <a:t>Canva</a:t>
            </a:r>
            <a:r>
              <a:rPr lang="fi-FI" sz="1800" dirty="0"/>
              <a:t>-tilille, jossa haluat pohjaa muokata</a:t>
            </a:r>
          </a:p>
          <a:p>
            <a:r>
              <a:rPr lang="fi-FI" sz="1800" dirty="0" err="1"/>
              <a:t>Canva</a:t>
            </a:r>
            <a:r>
              <a:rPr lang="fi-FI" sz="1800" dirty="0"/>
              <a:t>-tilin voit luoda maksutta osoitteessa canva.com</a:t>
            </a:r>
            <a:br>
              <a:rPr lang="fi-FI" sz="1800" dirty="0"/>
            </a:br>
            <a:endParaRPr lang="fi-FI" sz="1800" dirty="0"/>
          </a:p>
          <a:p>
            <a:r>
              <a:rPr lang="fi-FI" sz="1800" dirty="0"/>
              <a:t>Sinulle avautuu pohjan esikatselu, jonka voit nyt sulkea ja siirtyä </a:t>
            </a:r>
            <a:r>
              <a:rPr lang="fi-FI" sz="1800" dirty="0" err="1"/>
              <a:t>Canvan</a:t>
            </a:r>
            <a:r>
              <a:rPr lang="fi-FI" sz="1800" dirty="0"/>
              <a:t> etusivulle</a:t>
            </a:r>
          </a:p>
          <a:p>
            <a:r>
              <a:rPr lang="fi-FI" sz="1800" dirty="0"/>
              <a:t>Etusivulla sinulla pitäisi näkyä pohja jossa lukee "vain esikatselu"</a:t>
            </a:r>
          </a:p>
          <a:p>
            <a:r>
              <a:rPr lang="fi-FI" sz="1800" dirty="0"/>
              <a:t>Vie hiiri kuvan päälle, klikkaa oikean yläkulman kolmea pistettä ja valitse "laadi kopio”</a:t>
            </a:r>
          </a:p>
          <a:p>
            <a:r>
              <a:rPr lang="fi-FI" sz="1800" dirty="0"/>
              <a:t>Voit muokata kopion tekstejä ja päivämääriä sekä siirtää graafisia elementtejä tai lisätä oman </a:t>
            </a:r>
            <a:r>
              <a:rPr lang="fi-FI" sz="1800"/>
              <a:t>logon.</a:t>
            </a:r>
            <a:endParaRPr lang="fi-FI" sz="1800" dirty="0"/>
          </a:p>
        </p:txBody>
      </p:sp>
      <p:pic>
        <p:nvPicPr>
          <p:cNvPr id="5" name="Kuva 4" descr="Kuva, joka sisältää kohteen teksti, kuvakaappaus, Fontti, ohjelmisto&#10;&#10;Kuvaus luotu automaattisesti">
            <a:extLst>
              <a:ext uri="{FF2B5EF4-FFF2-40B4-BE49-F238E27FC236}">
                <a16:creationId xmlns:a16="http://schemas.microsoft.com/office/drawing/2014/main" id="{61E72E9F-C5FA-6FDD-CB72-83DDB2B84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669" y="1510553"/>
            <a:ext cx="4624092" cy="343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42664"/>
      </p:ext>
    </p:extLst>
  </p:cSld>
  <p:clrMapOvr>
    <a:masterClrMapping/>
  </p:clrMapOvr>
</p:sld>
</file>

<file path=ppt/theme/theme1.xml><?xml version="1.0" encoding="utf-8"?>
<a:theme xmlns:a="http://schemas.openxmlformats.org/drawingml/2006/main" name="Taitaja">
  <a:themeElements>
    <a:clrScheme name="SkillsFinland">
      <a:dk1>
        <a:sysClr val="windowText" lastClr="000000"/>
      </a:dk1>
      <a:lt1>
        <a:sysClr val="window" lastClr="FFFFFF"/>
      </a:lt1>
      <a:dk2>
        <a:srgbClr val="052A5E"/>
      </a:dk2>
      <a:lt2>
        <a:srgbClr val="E7E6E6"/>
      </a:lt2>
      <a:accent1>
        <a:srgbClr val="D51067"/>
      </a:accent1>
      <a:accent2>
        <a:srgbClr val="FFE200"/>
      </a:accent2>
      <a:accent3>
        <a:srgbClr val="97D700"/>
      </a:accent3>
      <a:accent4>
        <a:srgbClr val="FBB654"/>
      </a:accent4>
      <a:accent5>
        <a:srgbClr val="00BBE6"/>
      </a:accent5>
      <a:accent6>
        <a:srgbClr val="A483B0"/>
      </a:accent6>
      <a:hlink>
        <a:srgbClr val="0563C1"/>
      </a:hlink>
      <a:folHlink>
        <a:srgbClr val="954F72"/>
      </a:folHlink>
    </a:clrScheme>
    <a:fontScheme name="Taitaja20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itaja2024_esitysmallipohja lopull" id="{3FBC38B3-3DA9-45A8-ABB1-AD2A482B7B56}" vid="{E229A62F-1948-4803-8BA1-A02677D390E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5bc454-0116-44d5-ada6-f4149a751ef0" xsi:nil="true"/>
    <lcf76f155ced4ddcb4097134ff3c332f xmlns="664cf8aa-479b-41a6-b983-8ed71bfa595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860D66A8990604E825104B425FD9CF6" ma:contentTypeVersion="18" ma:contentTypeDescription="Luo uusi asiakirja." ma:contentTypeScope="" ma:versionID="9086eb7f6f4e67b625286465350ee1b2">
  <xsd:schema xmlns:xsd="http://www.w3.org/2001/XMLSchema" xmlns:xs="http://www.w3.org/2001/XMLSchema" xmlns:p="http://schemas.microsoft.com/office/2006/metadata/properties" xmlns:ns2="664cf8aa-479b-41a6-b983-8ed71bfa595f" xmlns:ns3="415bc454-0116-44d5-ada6-f4149a751ef0" targetNamespace="http://schemas.microsoft.com/office/2006/metadata/properties" ma:root="true" ma:fieldsID="868a826a5f528d57d53e417291361a27" ns2:_="" ns3:_="">
    <xsd:import namespace="664cf8aa-479b-41a6-b983-8ed71bfa595f"/>
    <xsd:import namespace="415bc454-0116-44d5-ada6-f4149a751e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cf8aa-479b-41a6-b983-8ed71bfa5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bf87b0b9-0b66-4bb5-9229-c073653e85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bc454-0116-44d5-ada6-f4149a751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80551b5-30f3-47f1-8006-4638cb736f84}" ma:internalName="TaxCatchAll" ma:showField="CatchAllData" ma:web="415bc454-0116-44d5-ada6-f4149a751e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DA067-DAF7-4055-ACA5-4578DBB014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044771-B450-4E8B-BA15-F3851D4CC977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15bc454-0116-44d5-ada6-f4149a751ef0"/>
    <ds:schemaRef ds:uri="0ef605f5-5b6d-4adf-a210-3a377491c71f"/>
    <ds:schemaRef ds:uri="664cf8aa-479b-41a6-b983-8ed71bfa595f"/>
  </ds:schemaRefs>
</ds:datastoreItem>
</file>

<file path=customXml/itemProps3.xml><?xml version="1.0" encoding="utf-8"?>
<ds:datastoreItem xmlns:ds="http://schemas.openxmlformats.org/officeDocument/2006/customXml" ds:itemID="{A011C7A9-819F-439B-A47E-6439532AF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cf8aa-479b-41a6-b983-8ed71bfa595f"/>
    <ds:schemaRef ds:uri="415bc454-0116-44d5-ada6-f4149a751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Taitaja2024_esityspohja</Template>
  <TotalTime>3223</TotalTime>
  <Words>90</Words>
  <Application>Microsoft Office PowerPoint</Application>
  <PresentationFormat>Laajakuva</PresentationFormat>
  <Paragraphs>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Taitaja</vt:lpstr>
      <vt:lpstr>Canva-pohjien käyttöohje</vt:lpstr>
      <vt:lpstr>Ohjeet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 Ketola</dc:creator>
  <cp:lastModifiedBy>Emilia Koivumäki</cp:lastModifiedBy>
  <cp:revision>15</cp:revision>
  <dcterms:created xsi:type="dcterms:W3CDTF">2023-07-14T10:01:17Z</dcterms:created>
  <dcterms:modified xsi:type="dcterms:W3CDTF">2025-01-09T20:59:22Z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0x0101008860D66A8990604E825104B425FD9CF6</vt:lpwstr>
  </property>
  <property fmtid="{D5CDD505-2E9C-101B-9397-08002B2CF9AE}" pid="3" name="MediaServiceImageTags">
    <vt:lpwstr/>
  </property>
</Properties>
</file>