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13"/>
  </p:notesMasterIdLst>
  <p:sldIdLst>
    <p:sldId id="257" r:id="rId5"/>
    <p:sldId id="278" r:id="rId6"/>
    <p:sldId id="283" r:id="rId7"/>
    <p:sldId id="281" r:id="rId8"/>
    <p:sldId id="284" r:id="rId9"/>
    <p:sldId id="285" r:id="rId10"/>
    <p:sldId id="280" r:id="rId11"/>
    <p:sldId id="271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99D659-1023-C984-06A3-973BB2F462AA}" name="Anni Ketola" initials="AK" userId="S::anni.ketola@skillsfinland.fi::c3327938-5acc-4bb0-9f2a-bdc28c8405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000"/>
    <a:srgbClr val="72D0EB"/>
    <a:srgbClr val="FFE200"/>
    <a:srgbClr val="052A5E"/>
    <a:srgbClr val="5D2875"/>
    <a:srgbClr val="97D700"/>
    <a:srgbClr val="00B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5482ED-4B2F-A97F-D3E7-90BC1456043E}" v="2" dt="2025-01-31T09:44:08.665"/>
    <p1510:client id="{86BCAF6F-399C-A962-8FF2-6912577EC770}" v="608" dt="2025-01-30T19:17:24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a Tamminen" userId="S::sofia.tamminen@edu.turku.fi::5a5e4611-78b4-4fe8-8ac8-e4ab9b639b93" providerId="AD" clId="Web-{0520AFA8-F168-01E0-9069-74CFD55FA68C}"/>
    <pc:docChg chg="modSld">
      <pc:chgData name="Sofia Tamminen" userId="S::sofia.tamminen@edu.turku.fi::5a5e4611-78b4-4fe8-8ac8-e4ab9b639b93" providerId="AD" clId="Web-{0520AFA8-F168-01E0-9069-74CFD55FA68C}" dt="2025-01-23T20:34:27.045" v="76" actId="20577"/>
      <pc:docMkLst>
        <pc:docMk/>
      </pc:docMkLst>
      <pc:sldChg chg="modSp">
        <pc:chgData name="Sofia Tamminen" userId="S::sofia.tamminen@edu.turku.fi::5a5e4611-78b4-4fe8-8ac8-e4ab9b639b93" providerId="AD" clId="Web-{0520AFA8-F168-01E0-9069-74CFD55FA68C}" dt="2025-01-23T20:22:35.124" v="22" actId="20577"/>
        <pc:sldMkLst>
          <pc:docMk/>
          <pc:sldMk cId="4136648393" sldId="257"/>
        </pc:sldMkLst>
        <pc:spChg chg="mod">
          <ac:chgData name="Sofia Tamminen" userId="S::sofia.tamminen@edu.turku.fi::5a5e4611-78b4-4fe8-8ac8-e4ab9b639b93" providerId="AD" clId="Web-{0520AFA8-F168-01E0-9069-74CFD55FA68C}" dt="2025-01-23T20:22:35.124" v="22" actId="20577"/>
          <ac:spMkLst>
            <pc:docMk/>
            <pc:sldMk cId="4136648393" sldId="257"/>
            <ac:spMk id="3" creationId="{A3F94103-5FAF-D507-08D3-554B58D22A9C}"/>
          </ac:spMkLst>
        </pc:spChg>
      </pc:sldChg>
      <pc:sldChg chg="modSp">
        <pc:chgData name="Sofia Tamminen" userId="S::sofia.tamminen@edu.turku.fi::5a5e4611-78b4-4fe8-8ac8-e4ab9b639b93" providerId="AD" clId="Web-{0520AFA8-F168-01E0-9069-74CFD55FA68C}" dt="2025-01-23T20:34:27.045" v="76" actId="20577"/>
        <pc:sldMkLst>
          <pc:docMk/>
          <pc:sldMk cId="3897362201" sldId="281"/>
        </pc:sldMkLst>
        <pc:spChg chg="mod">
          <ac:chgData name="Sofia Tamminen" userId="S::sofia.tamminen@edu.turku.fi::5a5e4611-78b4-4fe8-8ac8-e4ab9b639b93" providerId="AD" clId="Web-{0520AFA8-F168-01E0-9069-74CFD55FA68C}" dt="2025-01-23T20:34:17.764" v="74" actId="20577"/>
          <ac:spMkLst>
            <pc:docMk/>
            <pc:sldMk cId="3897362201" sldId="281"/>
            <ac:spMk id="3" creationId="{B408086B-783B-44FA-5FFA-4DF3E69B464C}"/>
          </ac:spMkLst>
        </pc:spChg>
      </pc:sldChg>
    </pc:docChg>
  </pc:docChgLst>
  <pc:docChgLst>
    <pc:chgData name="Sofia Tamminen" userId="S::sofia.tamminen@edu.turku.fi::5a5e4611-78b4-4fe8-8ac8-e4ab9b639b93" providerId="AD" clId="Web-{523B2A3E-61E0-E930-4B53-C2CDEC5D7697}"/>
    <pc:docChg chg="modSld">
      <pc:chgData name="Sofia Tamminen" userId="S::sofia.tamminen@edu.turku.fi::5a5e4611-78b4-4fe8-8ac8-e4ab9b639b93" providerId="AD" clId="Web-{523B2A3E-61E0-E930-4B53-C2CDEC5D7697}" dt="2024-11-08T13:06:07.876" v="1" actId="1076"/>
      <pc:docMkLst>
        <pc:docMk/>
      </pc:docMkLst>
      <pc:sldChg chg="addSp modSp">
        <pc:chgData name="Sofia Tamminen" userId="S::sofia.tamminen@edu.turku.fi::5a5e4611-78b4-4fe8-8ac8-e4ab9b639b93" providerId="AD" clId="Web-{523B2A3E-61E0-E930-4B53-C2CDEC5D7697}" dt="2024-11-08T13:06:07.876" v="1" actId="1076"/>
        <pc:sldMkLst>
          <pc:docMk/>
          <pc:sldMk cId="4136648393" sldId="257"/>
        </pc:sldMkLst>
      </pc:sldChg>
    </pc:docChg>
  </pc:docChgLst>
  <pc:docChgLst>
    <pc:chgData name="Emilia Koivumäki" userId="S::emilia.koivumaki@edu.turku.fi::50f79f4a-357f-4fcf-97e3-fdd6d553eae9" providerId="AD" clId="Web-{6A916896-8CF7-F8CA-0569-C5D5D5C5A426}"/>
    <pc:docChg chg="modSld">
      <pc:chgData name="Emilia Koivumäki" userId="S::emilia.koivumaki@edu.turku.fi::50f79f4a-357f-4fcf-97e3-fdd6d553eae9" providerId="AD" clId="Web-{6A916896-8CF7-F8CA-0569-C5D5D5C5A426}" dt="2024-12-19T10:38:03.435" v="2" actId="20577"/>
      <pc:docMkLst>
        <pc:docMk/>
      </pc:docMkLst>
      <pc:sldChg chg="modSp">
        <pc:chgData name="Emilia Koivumäki" userId="S::emilia.koivumaki@edu.turku.fi::50f79f4a-357f-4fcf-97e3-fdd6d553eae9" providerId="AD" clId="Web-{6A916896-8CF7-F8CA-0569-C5D5D5C5A426}" dt="2024-12-19T10:37:43.404" v="1" actId="20577"/>
        <pc:sldMkLst>
          <pc:docMk/>
          <pc:sldMk cId="3208863436" sldId="267"/>
        </pc:sldMkLst>
      </pc:sldChg>
      <pc:sldChg chg="modSp">
        <pc:chgData name="Emilia Koivumäki" userId="S::emilia.koivumaki@edu.turku.fi::50f79f4a-357f-4fcf-97e3-fdd6d553eae9" providerId="AD" clId="Web-{6A916896-8CF7-F8CA-0569-C5D5D5C5A426}" dt="2024-12-19T10:38:03.435" v="2" actId="20577"/>
        <pc:sldMkLst>
          <pc:docMk/>
          <pc:sldMk cId="3897362201" sldId="281"/>
        </pc:sldMkLst>
      </pc:sldChg>
    </pc:docChg>
  </pc:docChgLst>
  <pc:docChgLst>
    <pc:chgData name="Sofia Tamminen" userId="S::sofia.tamminen@edu.turku.fi::5a5e4611-78b4-4fe8-8ac8-e4ab9b639b93" providerId="AD" clId="Web-{143B722B-F844-A75E-C442-8F89152FCAC7}"/>
    <pc:docChg chg="modSld">
      <pc:chgData name="Sofia Tamminen" userId="S::sofia.tamminen@edu.turku.fi::5a5e4611-78b4-4fe8-8ac8-e4ab9b639b93" providerId="AD" clId="Web-{143B722B-F844-A75E-C442-8F89152FCAC7}" dt="2024-11-26T13:02:04.719" v="6" actId="1076"/>
      <pc:docMkLst>
        <pc:docMk/>
      </pc:docMkLst>
      <pc:sldChg chg="modSp">
        <pc:chgData name="Sofia Tamminen" userId="S::sofia.tamminen@edu.turku.fi::5a5e4611-78b4-4fe8-8ac8-e4ab9b639b93" providerId="AD" clId="Web-{143B722B-F844-A75E-C442-8F89152FCAC7}" dt="2024-11-26T13:02:04.719" v="6" actId="1076"/>
        <pc:sldMkLst>
          <pc:docMk/>
          <pc:sldMk cId="3208863436" sldId="267"/>
        </pc:sldMkLst>
      </pc:sldChg>
    </pc:docChg>
  </pc:docChgLst>
  <pc:docChgLst>
    <pc:chgData name="Sofia Tamminen" userId="S::sofia.tamminen@edu.turku.fi::5a5e4611-78b4-4fe8-8ac8-e4ab9b639b93" providerId="AD" clId="Web-{4C919DB7-59EC-5310-63CD-F8B98F5C6FDF}"/>
    <pc:docChg chg="modSld">
      <pc:chgData name="Sofia Tamminen" userId="S::sofia.tamminen@edu.turku.fi::5a5e4611-78b4-4fe8-8ac8-e4ab9b639b93" providerId="AD" clId="Web-{4C919DB7-59EC-5310-63CD-F8B98F5C6FDF}" dt="2024-11-08T13:19:09.748" v="13" actId="14100"/>
      <pc:docMkLst>
        <pc:docMk/>
      </pc:docMkLst>
      <pc:sldChg chg="addSp delSp modSp mod modClrScheme chgLayout">
        <pc:chgData name="Sofia Tamminen" userId="S::sofia.tamminen@edu.turku.fi::5a5e4611-78b4-4fe8-8ac8-e4ab9b639b93" providerId="AD" clId="Web-{4C919DB7-59EC-5310-63CD-F8B98F5C6FDF}" dt="2024-11-08T13:19:09.748" v="13" actId="14100"/>
        <pc:sldMkLst>
          <pc:docMk/>
          <pc:sldMk cId="4136648393" sldId="257"/>
        </pc:sldMkLst>
        <pc:spChg chg="mod ord">
          <ac:chgData name="Sofia Tamminen" userId="S::sofia.tamminen@edu.turku.fi::5a5e4611-78b4-4fe8-8ac8-e4ab9b639b93" providerId="AD" clId="Web-{4C919DB7-59EC-5310-63CD-F8B98F5C6FDF}" dt="2024-11-08T13:11:38.947" v="4"/>
          <ac:spMkLst>
            <pc:docMk/>
            <pc:sldMk cId="4136648393" sldId="257"/>
            <ac:spMk id="3" creationId="{A3F94103-5FAF-D507-08D3-554B58D22A9C}"/>
          </ac:spMkLst>
        </pc:spChg>
      </pc:sldChg>
    </pc:docChg>
  </pc:docChgLst>
  <pc:docChgLst>
    <pc:chgData name="Sofia Tamminen" userId="S::sofia.tamminen@edu.turku.fi::5a5e4611-78b4-4fe8-8ac8-e4ab9b639b93" providerId="AD" clId="Web-{A3207712-BA4C-973B-82E6-107A9BDCF838}"/>
    <pc:docChg chg="modSld">
      <pc:chgData name="Sofia Tamminen" userId="S::sofia.tamminen@edu.turku.fi::5a5e4611-78b4-4fe8-8ac8-e4ab9b639b93" providerId="AD" clId="Web-{A3207712-BA4C-973B-82E6-107A9BDCF838}" dt="2024-10-23T06:41:07.025" v="71" actId="1076"/>
      <pc:docMkLst>
        <pc:docMk/>
      </pc:docMkLst>
      <pc:sldChg chg="modSp">
        <pc:chgData name="Sofia Tamminen" userId="S::sofia.tamminen@edu.turku.fi::5a5e4611-78b4-4fe8-8ac8-e4ab9b639b93" providerId="AD" clId="Web-{A3207712-BA4C-973B-82E6-107A9BDCF838}" dt="2024-10-23T06:41:07.025" v="71" actId="1076"/>
        <pc:sldMkLst>
          <pc:docMk/>
          <pc:sldMk cId="4136648393" sldId="257"/>
        </pc:sldMkLst>
      </pc:sldChg>
      <pc:sldChg chg="modSp">
        <pc:chgData name="Sofia Tamminen" userId="S::sofia.tamminen@edu.turku.fi::5a5e4611-78b4-4fe8-8ac8-e4ab9b639b93" providerId="AD" clId="Web-{A3207712-BA4C-973B-82E6-107A9BDCF838}" dt="2024-10-23T06:26:57.087" v="51" actId="1076"/>
        <pc:sldMkLst>
          <pc:docMk/>
          <pc:sldMk cId="2553112344" sldId="278"/>
        </pc:sldMkLst>
      </pc:sldChg>
      <pc:sldChg chg="modSp">
        <pc:chgData name="Sofia Tamminen" userId="S::sofia.tamminen@edu.turku.fi::5a5e4611-78b4-4fe8-8ac8-e4ab9b639b93" providerId="AD" clId="Web-{A3207712-BA4C-973B-82E6-107A9BDCF838}" dt="2024-10-23T06:40:25.601" v="69" actId="20577"/>
        <pc:sldMkLst>
          <pc:docMk/>
          <pc:sldMk cId="3897362201" sldId="281"/>
        </pc:sldMkLst>
      </pc:sldChg>
    </pc:docChg>
  </pc:docChgLst>
  <pc:docChgLst>
    <pc:chgData name="Sofia Tamminen" userId="S::sofia.tamminen@edu.turku.fi::5a5e4611-78b4-4fe8-8ac8-e4ab9b639b93" providerId="AD" clId="Web-{F84C2934-CC2A-3DC7-D3A3-5C9E0D4258F2}"/>
    <pc:docChg chg="addSld modSld">
      <pc:chgData name="Sofia Tamminen" userId="S::sofia.tamminen@edu.turku.fi::5a5e4611-78b4-4fe8-8ac8-e4ab9b639b93" providerId="AD" clId="Web-{F84C2934-CC2A-3DC7-D3A3-5C9E0D4258F2}" dt="2024-10-16T11:40:29.480" v="216"/>
      <pc:docMkLst>
        <pc:docMk/>
      </pc:docMkLst>
      <pc:sldChg chg="modSp">
        <pc:chgData name="Sofia Tamminen" userId="S::sofia.tamminen@edu.turku.fi::5a5e4611-78b4-4fe8-8ac8-e4ab9b639b93" providerId="AD" clId="Web-{F84C2934-CC2A-3DC7-D3A3-5C9E0D4258F2}" dt="2024-10-16T11:40:28.996" v="215" actId="20577"/>
        <pc:sldMkLst>
          <pc:docMk/>
          <pc:sldMk cId="3208863436" sldId="267"/>
        </pc:sldMkLst>
      </pc:sldChg>
      <pc:sldChg chg="new">
        <pc:chgData name="Sofia Tamminen" userId="S::sofia.tamminen@edu.turku.fi::5a5e4611-78b4-4fe8-8ac8-e4ab9b639b93" providerId="AD" clId="Web-{F84C2934-CC2A-3DC7-D3A3-5C9E0D4258F2}" dt="2024-10-16T11:40:29.480" v="216"/>
        <pc:sldMkLst>
          <pc:docMk/>
          <pc:sldMk cId="3897362201" sldId="281"/>
        </pc:sldMkLst>
      </pc:sldChg>
    </pc:docChg>
  </pc:docChgLst>
  <pc:docChgLst>
    <pc:chgData name="Sofia Tamminen" userId="5a5e4611-78b4-4fe8-8ac8-e4ab9b639b93" providerId="ADAL" clId="{84653DC0-D839-4C62-8212-93ECE5410EF5}"/>
    <pc:docChg chg="undo custSel modSld sldOrd">
      <pc:chgData name="Sofia Tamminen" userId="5a5e4611-78b4-4fe8-8ac8-e4ab9b639b93" providerId="ADAL" clId="{84653DC0-D839-4C62-8212-93ECE5410EF5}" dt="2024-12-18T14:49:44.568" v="2180" actId="2711"/>
      <pc:docMkLst>
        <pc:docMk/>
      </pc:docMkLst>
      <pc:sldChg chg="modSp mod">
        <pc:chgData name="Sofia Tamminen" userId="5a5e4611-78b4-4fe8-8ac8-e4ab9b639b93" providerId="ADAL" clId="{84653DC0-D839-4C62-8212-93ECE5410EF5}" dt="2024-12-18T14:49:44.568" v="2180" actId="2711"/>
        <pc:sldMkLst>
          <pc:docMk/>
          <pc:sldMk cId="4136648393" sldId="257"/>
        </pc:sldMkLst>
        <pc:spChg chg="mod">
          <ac:chgData name="Sofia Tamminen" userId="5a5e4611-78b4-4fe8-8ac8-e4ab9b639b93" providerId="ADAL" clId="{84653DC0-D839-4C62-8212-93ECE5410EF5}" dt="2024-12-18T14:49:44.568" v="2180" actId="2711"/>
          <ac:spMkLst>
            <pc:docMk/>
            <pc:sldMk cId="4136648393" sldId="257"/>
            <ac:spMk id="3" creationId="{A3F94103-5FAF-D507-08D3-554B58D22A9C}"/>
          </ac:spMkLst>
        </pc:spChg>
      </pc:sldChg>
      <pc:sldChg chg="addSp delSp modSp mod ord modClrScheme chgLayout">
        <pc:chgData name="Sofia Tamminen" userId="5a5e4611-78b4-4fe8-8ac8-e4ab9b639b93" providerId="ADAL" clId="{84653DC0-D839-4C62-8212-93ECE5410EF5}" dt="2024-12-18T14:48:50.523" v="2173" actId="1076"/>
        <pc:sldMkLst>
          <pc:docMk/>
          <pc:sldMk cId="3208863436" sldId="267"/>
        </pc:sldMkLst>
      </pc:sldChg>
      <pc:sldChg chg="modSp mod">
        <pc:chgData name="Sofia Tamminen" userId="5a5e4611-78b4-4fe8-8ac8-e4ab9b639b93" providerId="ADAL" clId="{84653DC0-D839-4C62-8212-93ECE5410EF5}" dt="2024-12-18T14:09:43.953" v="1189" actId="20577"/>
        <pc:sldMkLst>
          <pc:docMk/>
          <pc:sldMk cId="3897362201" sldId="281"/>
        </pc:sldMkLst>
        <pc:spChg chg="mod">
          <ac:chgData name="Sofia Tamminen" userId="5a5e4611-78b4-4fe8-8ac8-e4ab9b639b93" providerId="ADAL" clId="{84653DC0-D839-4C62-8212-93ECE5410EF5}" dt="2024-12-18T14:09:43.953" v="1189" actId="20577"/>
          <ac:spMkLst>
            <pc:docMk/>
            <pc:sldMk cId="3897362201" sldId="281"/>
            <ac:spMk id="3" creationId="{B408086B-783B-44FA-5FFA-4DF3E69B464C}"/>
          </ac:spMkLst>
        </pc:spChg>
      </pc:sldChg>
      <pc:sldChg chg="addSp delSp modSp mod modClrScheme chgLayout">
        <pc:chgData name="Sofia Tamminen" userId="5a5e4611-78b4-4fe8-8ac8-e4ab9b639b93" providerId="ADAL" clId="{84653DC0-D839-4C62-8212-93ECE5410EF5}" dt="2024-12-18T14:37:24.271" v="1718" actId="1076"/>
        <pc:sldMkLst>
          <pc:docMk/>
          <pc:sldMk cId="3309645135" sldId="282"/>
        </pc:sldMkLst>
      </pc:sldChg>
    </pc:docChg>
  </pc:docChgLst>
  <pc:docChgLst>
    <pc:chgData name="Sofia Tamminen" userId="5a5e4611-78b4-4fe8-8ac8-e4ab9b639b93" providerId="ADAL" clId="{75BECBBC-910D-4051-9090-008A52E262E5}"/>
    <pc:docChg chg="undo custSel addSld delSld modSld sldOrd">
      <pc:chgData name="Sofia Tamminen" userId="5a5e4611-78b4-4fe8-8ac8-e4ab9b639b93" providerId="ADAL" clId="{75BECBBC-910D-4051-9090-008A52E262E5}" dt="2024-10-22T11:28:54.340" v="5954" actId="1076"/>
      <pc:docMkLst>
        <pc:docMk/>
      </pc:docMkLst>
      <pc:sldChg chg="modSp mod modClrScheme chgLayout">
        <pc:chgData name="Sofia Tamminen" userId="5a5e4611-78b4-4fe8-8ac8-e4ab9b639b93" providerId="ADAL" clId="{75BECBBC-910D-4051-9090-008A52E262E5}" dt="2024-10-15T10:27:00.484" v="1985" actId="1076"/>
        <pc:sldMkLst>
          <pc:docMk/>
          <pc:sldMk cId="4136648393" sldId="257"/>
        </pc:sldMkLst>
      </pc:sldChg>
      <pc:sldChg chg="del">
        <pc:chgData name="Sofia Tamminen" userId="5a5e4611-78b4-4fe8-8ac8-e4ab9b639b93" providerId="ADAL" clId="{75BECBBC-910D-4051-9090-008A52E262E5}" dt="2024-10-15T09:45:26.581" v="1830" actId="47"/>
        <pc:sldMkLst>
          <pc:docMk/>
          <pc:sldMk cId="871626199" sldId="259"/>
        </pc:sldMkLst>
      </pc:sldChg>
      <pc:sldChg chg="add del">
        <pc:chgData name="Sofia Tamminen" userId="5a5e4611-78b4-4fe8-8ac8-e4ab9b639b93" providerId="ADAL" clId="{75BECBBC-910D-4051-9090-008A52E262E5}" dt="2024-10-15T10:14:59.635" v="1880" actId="47"/>
        <pc:sldMkLst>
          <pc:docMk/>
          <pc:sldMk cId="3542961395" sldId="261"/>
        </pc:sldMkLst>
      </pc:sldChg>
      <pc:sldChg chg="del">
        <pc:chgData name="Sofia Tamminen" userId="5a5e4611-78b4-4fe8-8ac8-e4ab9b639b93" providerId="ADAL" clId="{75BECBBC-910D-4051-9090-008A52E262E5}" dt="2024-10-15T09:45:25.407" v="1827" actId="47"/>
        <pc:sldMkLst>
          <pc:docMk/>
          <pc:sldMk cId="3405888853" sldId="262"/>
        </pc:sldMkLst>
      </pc:sldChg>
      <pc:sldChg chg="modSp del mod">
        <pc:chgData name="Sofia Tamminen" userId="5a5e4611-78b4-4fe8-8ac8-e4ab9b639b93" providerId="ADAL" clId="{75BECBBC-910D-4051-9090-008A52E262E5}" dt="2024-10-15T09:45:28.043" v="1832" actId="47"/>
        <pc:sldMkLst>
          <pc:docMk/>
          <pc:sldMk cId="353353772" sldId="263"/>
        </pc:sldMkLst>
      </pc:sldChg>
      <pc:sldChg chg="addSp delSp modSp mod ord modTransition modClrScheme chgLayout">
        <pc:chgData name="Sofia Tamminen" userId="5a5e4611-78b4-4fe8-8ac8-e4ab9b639b93" providerId="ADAL" clId="{75BECBBC-910D-4051-9090-008A52E262E5}" dt="2024-10-16T11:42:59.778" v="2130"/>
        <pc:sldMkLst>
          <pc:docMk/>
          <pc:sldMk cId="1727643717" sldId="264"/>
        </pc:sldMkLst>
      </pc:sldChg>
      <pc:sldChg chg="del">
        <pc:chgData name="Sofia Tamminen" userId="5a5e4611-78b4-4fe8-8ac8-e4ab9b639b93" providerId="ADAL" clId="{75BECBBC-910D-4051-9090-008A52E262E5}" dt="2024-10-15T09:45:25.011" v="1826" actId="47"/>
        <pc:sldMkLst>
          <pc:docMk/>
          <pc:sldMk cId="3357024263" sldId="265"/>
        </pc:sldMkLst>
      </pc:sldChg>
      <pc:sldChg chg="del">
        <pc:chgData name="Sofia Tamminen" userId="5a5e4611-78b4-4fe8-8ac8-e4ab9b639b93" providerId="ADAL" clId="{75BECBBC-910D-4051-9090-008A52E262E5}" dt="2024-10-15T09:45:24.359" v="1825" actId="47"/>
        <pc:sldMkLst>
          <pc:docMk/>
          <pc:sldMk cId="2571955384" sldId="266"/>
        </pc:sldMkLst>
      </pc:sldChg>
      <pc:sldChg chg="addSp delSp modSp mod ord modClrScheme chgLayout">
        <pc:chgData name="Sofia Tamminen" userId="5a5e4611-78b4-4fe8-8ac8-e4ab9b639b93" providerId="ADAL" clId="{75BECBBC-910D-4051-9090-008A52E262E5}" dt="2024-10-22T07:29:48.245" v="5376" actId="20577"/>
        <pc:sldMkLst>
          <pc:docMk/>
          <pc:sldMk cId="3208863436" sldId="267"/>
        </pc:sldMkLst>
      </pc:sldChg>
      <pc:sldChg chg="del">
        <pc:chgData name="Sofia Tamminen" userId="5a5e4611-78b4-4fe8-8ac8-e4ab9b639b93" providerId="ADAL" clId="{75BECBBC-910D-4051-9090-008A52E262E5}" dt="2024-10-15T09:45:23.551" v="1824" actId="47"/>
        <pc:sldMkLst>
          <pc:docMk/>
          <pc:sldMk cId="3652796196" sldId="268"/>
        </pc:sldMkLst>
      </pc:sldChg>
      <pc:sldChg chg="del">
        <pc:chgData name="Sofia Tamminen" userId="5a5e4611-78b4-4fe8-8ac8-e4ab9b639b93" providerId="ADAL" clId="{75BECBBC-910D-4051-9090-008A52E262E5}" dt="2024-10-15T09:45:22.660" v="1823" actId="47"/>
        <pc:sldMkLst>
          <pc:docMk/>
          <pc:sldMk cId="620340941" sldId="269"/>
        </pc:sldMkLst>
      </pc:sldChg>
      <pc:sldChg chg="del">
        <pc:chgData name="Sofia Tamminen" userId="5a5e4611-78b4-4fe8-8ac8-e4ab9b639b93" providerId="ADAL" clId="{75BECBBC-910D-4051-9090-008A52E262E5}" dt="2024-10-15T09:45:21.649" v="1822" actId="47"/>
        <pc:sldMkLst>
          <pc:docMk/>
          <pc:sldMk cId="3289297200" sldId="270"/>
        </pc:sldMkLst>
      </pc:sldChg>
      <pc:sldChg chg="ord">
        <pc:chgData name="Sofia Tamminen" userId="5a5e4611-78b4-4fe8-8ac8-e4ab9b639b93" providerId="ADAL" clId="{75BECBBC-910D-4051-9090-008A52E262E5}" dt="2024-10-15T09:45:17.238" v="1821"/>
        <pc:sldMkLst>
          <pc:docMk/>
          <pc:sldMk cId="2978593802" sldId="271"/>
        </pc:sldMkLst>
      </pc:sldChg>
      <pc:sldChg chg="del">
        <pc:chgData name="Sofia Tamminen" userId="5a5e4611-78b4-4fe8-8ac8-e4ab9b639b93" providerId="ADAL" clId="{75BECBBC-910D-4051-9090-008A52E262E5}" dt="2024-10-15T09:45:26.191" v="1829" actId="47"/>
        <pc:sldMkLst>
          <pc:docMk/>
          <pc:sldMk cId="356363749" sldId="275"/>
        </pc:sldMkLst>
      </pc:sldChg>
      <pc:sldChg chg="modSp del mod">
        <pc:chgData name="Sofia Tamminen" userId="5a5e4611-78b4-4fe8-8ac8-e4ab9b639b93" providerId="ADAL" clId="{75BECBBC-910D-4051-9090-008A52E262E5}" dt="2024-10-15T09:45:27.408" v="1831" actId="47"/>
        <pc:sldMkLst>
          <pc:docMk/>
          <pc:sldMk cId="2798826191" sldId="277"/>
        </pc:sldMkLst>
      </pc:sldChg>
      <pc:sldChg chg="addSp modSp mod">
        <pc:chgData name="Sofia Tamminen" userId="5a5e4611-78b4-4fe8-8ac8-e4ab9b639b93" providerId="ADAL" clId="{75BECBBC-910D-4051-9090-008A52E262E5}" dt="2024-10-15T10:24:04.755" v="1953" actId="20577"/>
        <pc:sldMkLst>
          <pc:docMk/>
          <pc:sldMk cId="2553112344" sldId="278"/>
        </pc:sldMkLst>
      </pc:sldChg>
      <pc:sldChg chg="addSp delSp modSp new mod modClrScheme chgLayout">
        <pc:chgData name="Sofia Tamminen" userId="5a5e4611-78b4-4fe8-8ac8-e4ab9b639b93" providerId="ADAL" clId="{75BECBBC-910D-4051-9090-008A52E262E5}" dt="2024-10-15T10:15:54.392" v="1889" actId="1076"/>
        <pc:sldMkLst>
          <pc:docMk/>
          <pc:sldMk cId="807533169" sldId="279"/>
        </pc:sldMkLst>
      </pc:sldChg>
      <pc:sldChg chg="modSp new del mod">
        <pc:chgData name="Sofia Tamminen" userId="5a5e4611-78b4-4fe8-8ac8-e4ab9b639b93" providerId="ADAL" clId="{75BECBBC-910D-4051-9090-008A52E262E5}" dt="2024-10-15T10:13:40.403" v="1870" actId="47"/>
        <pc:sldMkLst>
          <pc:docMk/>
          <pc:sldMk cId="1504088906" sldId="279"/>
        </pc:sldMkLst>
      </pc:sldChg>
      <pc:sldChg chg="del">
        <pc:chgData name="Sofia Tamminen" userId="5a5e4611-78b4-4fe8-8ac8-e4ab9b639b93" providerId="ADAL" clId="{75BECBBC-910D-4051-9090-008A52E262E5}" dt="2024-10-15T09:45:28.745" v="1833" actId="47"/>
        <pc:sldMkLst>
          <pc:docMk/>
          <pc:sldMk cId="3319282399" sldId="279"/>
        </pc:sldMkLst>
      </pc:sldChg>
      <pc:sldChg chg="add del">
        <pc:chgData name="Sofia Tamminen" userId="5a5e4611-78b4-4fe8-8ac8-e4ab9b639b93" providerId="ADAL" clId="{75BECBBC-910D-4051-9090-008A52E262E5}" dt="2024-10-15T10:15:33.742" v="1884" actId="47"/>
        <pc:sldMkLst>
          <pc:docMk/>
          <pc:sldMk cId="1390962795" sldId="280"/>
        </pc:sldMkLst>
      </pc:sldChg>
      <pc:sldChg chg="addSp delSp modSp mod modClrScheme chgLayout">
        <pc:chgData name="Sofia Tamminen" userId="5a5e4611-78b4-4fe8-8ac8-e4ab9b639b93" providerId="ADAL" clId="{75BECBBC-910D-4051-9090-008A52E262E5}" dt="2024-10-22T11:28:54.340" v="5954" actId="1076"/>
        <pc:sldMkLst>
          <pc:docMk/>
          <pc:sldMk cId="4244016338" sldId="280"/>
        </pc:sldMkLst>
      </pc:sldChg>
      <pc:sldChg chg="addSp delSp modSp mod modClrScheme chgLayout">
        <pc:chgData name="Sofia Tamminen" userId="5a5e4611-78b4-4fe8-8ac8-e4ab9b639b93" providerId="ADAL" clId="{75BECBBC-910D-4051-9090-008A52E262E5}" dt="2024-10-22T10:04:41.427" v="5952" actId="20577"/>
        <pc:sldMkLst>
          <pc:docMk/>
          <pc:sldMk cId="3897362201" sldId="281"/>
        </pc:sldMkLst>
      </pc:sldChg>
      <pc:sldChg chg="modSp new del mod">
        <pc:chgData name="Sofia Tamminen" userId="5a5e4611-78b4-4fe8-8ac8-e4ab9b639b93" providerId="ADAL" clId="{75BECBBC-910D-4051-9090-008A52E262E5}" dt="2024-10-16T12:09:11.374" v="3524" actId="680"/>
        <pc:sldMkLst>
          <pc:docMk/>
          <pc:sldMk cId="379109232" sldId="282"/>
        </pc:sldMkLst>
      </pc:sldChg>
    </pc:docChg>
  </pc:docChgLst>
  <pc:docChgLst>
    <pc:chgData name="Sofia Tamminen" userId="S::sofia.tamminen@edu.turku.fi::5a5e4611-78b4-4fe8-8ac8-e4ab9b639b93" providerId="AD" clId="Web-{52105E53-6FBE-CF44-8557-1246AB0790C1}"/>
    <pc:docChg chg="modSld">
      <pc:chgData name="Sofia Tamminen" userId="S::sofia.tamminen@edu.turku.fi::5a5e4611-78b4-4fe8-8ac8-e4ab9b639b93" providerId="AD" clId="Web-{52105E53-6FBE-CF44-8557-1246AB0790C1}" dt="2024-10-22T05:16:37.011" v="24" actId="1076"/>
      <pc:docMkLst>
        <pc:docMk/>
      </pc:docMkLst>
      <pc:sldChg chg="modSp">
        <pc:chgData name="Sofia Tamminen" userId="S::sofia.tamminen@edu.turku.fi::5a5e4611-78b4-4fe8-8ac8-e4ab9b639b93" providerId="AD" clId="Web-{52105E53-6FBE-CF44-8557-1246AB0790C1}" dt="2024-10-22T05:15:27.634" v="13" actId="20577"/>
        <pc:sldMkLst>
          <pc:docMk/>
          <pc:sldMk cId="4136648393" sldId="257"/>
        </pc:sldMkLst>
      </pc:sldChg>
      <pc:sldChg chg="modSp">
        <pc:chgData name="Sofia Tamminen" userId="S::sofia.tamminen@edu.turku.fi::5a5e4611-78b4-4fe8-8ac8-e4ab9b639b93" providerId="AD" clId="Web-{52105E53-6FBE-CF44-8557-1246AB0790C1}" dt="2024-10-22T05:16:37.011" v="24" actId="1076"/>
        <pc:sldMkLst>
          <pc:docMk/>
          <pc:sldMk cId="3208863436" sldId="267"/>
        </pc:sldMkLst>
      </pc:sldChg>
      <pc:sldChg chg="modSp">
        <pc:chgData name="Sofia Tamminen" userId="S::sofia.tamminen@edu.turku.fi::5a5e4611-78b4-4fe8-8ac8-e4ab9b639b93" providerId="AD" clId="Web-{52105E53-6FBE-CF44-8557-1246AB0790C1}" dt="2024-10-22T05:15:19.041" v="11" actId="20577"/>
        <pc:sldMkLst>
          <pc:docMk/>
          <pc:sldMk cId="3897362201" sldId="281"/>
        </pc:sldMkLst>
      </pc:sldChg>
    </pc:docChg>
  </pc:docChgLst>
  <pc:docChgLst>
    <pc:chgData name="Sofia Tamminen" userId="S::sofia.tamminen@edu.turku.fi::5a5e4611-78b4-4fe8-8ac8-e4ab9b639b93" providerId="AD" clId="Web-{BF3EF80F-C0D0-7453-176B-F1D2865719B7}"/>
    <pc:docChg chg="modSld">
      <pc:chgData name="Sofia Tamminen" userId="S::sofia.tamminen@edu.turku.fi::5a5e4611-78b4-4fe8-8ac8-e4ab9b639b93" providerId="AD" clId="Web-{BF3EF80F-C0D0-7453-176B-F1D2865719B7}" dt="2024-12-19T10:40:33.111" v="2" actId="14100"/>
      <pc:docMkLst>
        <pc:docMk/>
      </pc:docMkLst>
      <pc:sldChg chg="modSp">
        <pc:chgData name="Sofia Tamminen" userId="S::sofia.tamminen@edu.turku.fi::5a5e4611-78b4-4fe8-8ac8-e4ab9b639b93" providerId="AD" clId="Web-{BF3EF80F-C0D0-7453-176B-F1D2865719B7}" dt="2024-12-19T10:40:33.111" v="2" actId="14100"/>
        <pc:sldMkLst>
          <pc:docMk/>
          <pc:sldMk cId="3033172979" sldId="283"/>
        </pc:sldMkLst>
      </pc:sldChg>
    </pc:docChg>
  </pc:docChgLst>
  <pc:docChgLst>
    <pc:chgData name="Sofia Tamminen" userId="S::sofia.tamminen@edu.turku.fi::5a5e4611-78b4-4fe8-8ac8-e4ab9b639b93" providerId="AD" clId="Web-{DB0D087E-F129-F90F-DAE2-AC0258788A42}"/>
    <pc:docChg chg="addSld delSld modSld sldOrd">
      <pc:chgData name="Sofia Tamminen" userId="S::sofia.tamminen@edu.turku.fi::5a5e4611-78b4-4fe8-8ac8-e4ab9b639b93" providerId="AD" clId="Web-{DB0D087E-F129-F90F-DAE2-AC0258788A42}" dt="2024-10-08T14:05:19.460" v="227"/>
      <pc:docMkLst>
        <pc:docMk/>
      </pc:docMkLst>
      <pc:sldChg chg="addSp delSp modSp del mod setBg modClrScheme chgLayout">
        <pc:chgData name="Sofia Tamminen" userId="S::sofia.tamminen@edu.turku.fi::5a5e4611-78b4-4fe8-8ac8-e4ab9b639b93" providerId="AD" clId="Web-{DB0D087E-F129-F90F-DAE2-AC0258788A42}" dt="2024-10-08T13:30:16.791" v="32"/>
        <pc:sldMkLst>
          <pc:docMk/>
          <pc:sldMk cId="3005187754" sldId="256"/>
        </pc:sldMkLst>
      </pc:sldChg>
      <pc:sldChg chg="addSp modSp mod modClrScheme chgLayout">
        <pc:chgData name="Sofia Tamminen" userId="S::sofia.tamminen@edu.turku.fi::5a5e4611-78b4-4fe8-8ac8-e4ab9b639b93" providerId="AD" clId="Web-{DB0D087E-F129-F90F-DAE2-AC0258788A42}" dt="2024-10-08T13:46:56.582" v="54" actId="1076"/>
        <pc:sldMkLst>
          <pc:docMk/>
          <pc:sldMk cId="4136648393" sldId="257"/>
        </pc:sldMkLst>
      </pc:sldChg>
      <pc:sldChg chg="delSp modSp del ord">
        <pc:chgData name="Sofia Tamminen" userId="S::sofia.tamminen@edu.turku.fi::5a5e4611-78b4-4fe8-8ac8-e4ab9b639b93" providerId="AD" clId="Web-{DB0D087E-F129-F90F-DAE2-AC0258788A42}" dt="2024-10-08T13:56:22.803" v="109"/>
        <pc:sldMkLst>
          <pc:docMk/>
          <pc:sldMk cId="1049152923" sldId="260"/>
        </pc:sldMkLst>
      </pc:sldChg>
      <pc:sldChg chg="modSp ord">
        <pc:chgData name="Sofia Tamminen" userId="S::sofia.tamminen@edu.turku.fi::5a5e4611-78b4-4fe8-8ac8-e4ab9b639b93" providerId="AD" clId="Web-{DB0D087E-F129-F90F-DAE2-AC0258788A42}" dt="2024-10-08T14:05:10.476" v="226"/>
        <pc:sldMkLst>
          <pc:docMk/>
          <pc:sldMk cId="353353772" sldId="263"/>
        </pc:sldMkLst>
      </pc:sldChg>
      <pc:sldChg chg="modSp ord">
        <pc:chgData name="Sofia Tamminen" userId="S::sofia.tamminen@edu.turku.fi::5a5e4611-78b4-4fe8-8ac8-e4ab9b639b93" providerId="AD" clId="Web-{DB0D087E-F129-F90F-DAE2-AC0258788A42}" dt="2024-10-08T14:05:19.460" v="227"/>
        <pc:sldMkLst>
          <pc:docMk/>
          <pc:sldMk cId="1727643717" sldId="264"/>
        </pc:sldMkLst>
      </pc:sldChg>
      <pc:sldChg chg="modSp">
        <pc:chgData name="Sofia Tamminen" userId="S::sofia.tamminen@edu.turku.fi::5a5e4611-78b4-4fe8-8ac8-e4ab9b639b93" providerId="AD" clId="Web-{DB0D087E-F129-F90F-DAE2-AC0258788A42}" dt="2024-10-08T13:56:13.131" v="108" actId="20577"/>
        <pc:sldMkLst>
          <pc:docMk/>
          <pc:sldMk cId="356363749" sldId="275"/>
        </pc:sldMkLst>
      </pc:sldChg>
      <pc:sldChg chg="addSp delSp modSp new del">
        <pc:chgData name="Sofia Tamminen" userId="S::sofia.tamminen@edu.turku.fi::5a5e4611-78b4-4fe8-8ac8-e4ab9b639b93" providerId="AD" clId="Web-{DB0D087E-F129-F90F-DAE2-AC0258788A42}" dt="2024-10-08T14:01:12.906" v="169"/>
        <pc:sldMkLst>
          <pc:docMk/>
          <pc:sldMk cId="3284132344" sldId="276"/>
        </pc:sldMkLst>
      </pc:sldChg>
      <pc:sldChg chg="new">
        <pc:chgData name="Sofia Tamminen" userId="S::sofia.tamminen@edu.turku.fi::5a5e4611-78b4-4fe8-8ac8-e4ab9b639b93" providerId="AD" clId="Web-{DB0D087E-F129-F90F-DAE2-AC0258788A42}" dt="2024-10-08T13:59:05.480" v="138"/>
        <pc:sldMkLst>
          <pc:docMk/>
          <pc:sldMk cId="2798826191" sldId="277"/>
        </pc:sldMkLst>
      </pc:sldChg>
      <pc:sldChg chg="modSp new del">
        <pc:chgData name="Sofia Tamminen" userId="S::sofia.tamminen@edu.turku.fi::5a5e4611-78b4-4fe8-8ac8-e4ab9b639b93" providerId="AD" clId="Web-{DB0D087E-F129-F90F-DAE2-AC0258788A42}" dt="2024-10-08T14:02:40.971" v="174"/>
        <pc:sldMkLst>
          <pc:docMk/>
          <pc:sldMk cId="113686688" sldId="278"/>
        </pc:sldMkLst>
      </pc:sldChg>
    </pc:docChg>
  </pc:docChgLst>
  <pc:docChgLst>
    <pc:chgData name="Sofia Tamminen" userId="S::sofia.tamminen@edu.turku.fi::5a5e4611-78b4-4fe8-8ac8-e4ab9b639b93" providerId="AD" clId="Web-{6B5482ED-4B2F-A97F-D3E7-90BC1456043E}"/>
    <pc:docChg chg="modSld">
      <pc:chgData name="Sofia Tamminen" userId="S::sofia.tamminen@edu.turku.fi::5a5e4611-78b4-4fe8-8ac8-e4ab9b639b93" providerId="AD" clId="Web-{6B5482ED-4B2F-A97F-D3E7-90BC1456043E}" dt="2025-01-31T09:44:05.134" v="0" actId="20577"/>
      <pc:docMkLst>
        <pc:docMk/>
      </pc:docMkLst>
      <pc:sldChg chg="modSp">
        <pc:chgData name="Sofia Tamminen" userId="S::sofia.tamminen@edu.turku.fi::5a5e4611-78b4-4fe8-8ac8-e4ab9b639b93" providerId="AD" clId="Web-{6B5482ED-4B2F-A97F-D3E7-90BC1456043E}" dt="2025-01-31T09:44:05.134" v="0" actId="20577"/>
        <pc:sldMkLst>
          <pc:docMk/>
          <pc:sldMk cId="4136648393" sldId="257"/>
        </pc:sldMkLst>
        <pc:spChg chg="mod">
          <ac:chgData name="Sofia Tamminen" userId="S::sofia.tamminen@edu.turku.fi::5a5e4611-78b4-4fe8-8ac8-e4ab9b639b93" providerId="AD" clId="Web-{6B5482ED-4B2F-A97F-D3E7-90BC1456043E}" dt="2025-01-31T09:44:05.134" v="0" actId="20577"/>
          <ac:spMkLst>
            <pc:docMk/>
            <pc:sldMk cId="4136648393" sldId="257"/>
            <ac:spMk id="3" creationId="{A3F94103-5FAF-D507-08D3-554B58D22A9C}"/>
          </ac:spMkLst>
        </pc:spChg>
      </pc:sldChg>
    </pc:docChg>
  </pc:docChgLst>
  <pc:docChgLst>
    <pc:chgData name="Sofia Tamminen" userId="S::sofia.tamminen@edu.turku.fi::5a5e4611-78b4-4fe8-8ac8-e4ab9b639b93" providerId="AD" clId="Web-{13CA9F21-1F38-AC9A-49DC-DA3B917FF9AC}"/>
    <pc:docChg chg="delSld modSld">
      <pc:chgData name="Sofia Tamminen" userId="S::sofia.tamminen@edu.turku.fi::5a5e4611-78b4-4fe8-8ac8-e4ab9b639b93" providerId="AD" clId="Web-{13CA9F21-1F38-AC9A-49DC-DA3B917FF9AC}" dt="2025-01-14T11:47:49.978" v="150" actId="20577"/>
      <pc:docMkLst>
        <pc:docMk/>
      </pc:docMkLst>
      <pc:sldChg chg="del">
        <pc:chgData name="Sofia Tamminen" userId="S::sofia.tamminen@edu.turku.fi::5a5e4611-78b4-4fe8-8ac8-e4ab9b639b93" providerId="AD" clId="Web-{13CA9F21-1F38-AC9A-49DC-DA3B917FF9AC}" dt="2025-01-14T11:41:20.751" v="16"/>
        <pc:sldMkLst>
          <pc:docMk/>
          <pc:sldMk cId="3208863436" sldId="267"/>
        </pc:sldMkLst>
      </pc:sldChg>
      <pc:sldChg chg="modSp">
        <pc:chgData name="Sofia Tamminen" userId="S::sofia.tamminen@edu.turku.fi::5a5e4611-78b4-4fe8-8ac8-e4ab9b639b93" providerId="AD" clId="Web-{13CA9F21-1F38-AC9A-49DC-DA3B917FF9AC}" dt="2025-01-14T11:41:10.938" v="15" actId="20577"/>
        <pc:sldMkLst>
          <pc:docMk/>
          <pc:sldMk cId="3897362201" sldId="281"/>
        </pc:sldMkLst>
        <pc:spChg chg="mod">
          <ac:chgData name="Sofia Tamminen" userId="S::sofia.tamminen@edu.turku.fi::5a5e4611-78b4-4fe8-8ac8-e4ab9b639b93" providerId="AD" clId="Web-{13CA9F21-1F38-AC9A-49DC-DA3B917FF9AC}" dt="2025-01-14T11:41:10.938" v="15" actId="20577"/>
          <ac:spMkLst>
            <pc:docMk/>
            <pc:sldMk cId="3897362201" sldId="281"/>
            <ac:spMk id="3" creationId="{B408086B-783B-44FA-5FFA-4DF3E69B464C}"/>
          </ac:spMkLst>
        </pc:spChg>
      </pc:sldChg>
      <pc:sldChg chg="modSp">
        <pc:chgData name="Sofia Tamminen" userId="S::sofia.tamminen@edu.turku.fi::5a5e4611-78b4-4fe8-8ac8-e4ab9b639b93" providerId="AD" clId="Web-{13CA9F21-1F38-AC9A-49DC-DA3B917FF9AC}" dt="2025-01-14T11:47:49.978" v="150" actId="20577"/>
        <pc:sldMkLst>
          <pc:docMk/>
          <pc:sldMk cId="2894296419" sldId="284"/>
        </pc:sldMkLst>
        <pc:spChg chg="mod">
          <ac:chgData name="Sofia Tamminen" userId="S::sofia.tamminen@edu.turku.fi::5a5e4611-78b4-4fe8-8ac8-e4ab9b639b93" providerId="AD" clId="Web-{13CA9F21-1F38-AC9A-49DC-DA3B917FF9AC}" dt="2025-01-14T11:47:49.978" v="150" actId="20577"/>
          <ac:spMkLst>
            <pc:docMk/>
            <pc:sldMk cId="2894296419" sldId="284"/>
            <ac:spMk id="3" creationId="{2EA3B037-0498-34A9-742E-2586817F6530}"/>
          </ac:spMkLst>
        </pc:spChg>
        <pc:spChg chg="mod">
          <ac:chgData name="Sofia Tamminen" userId="S::sofia.tamminen@edu.turku.fi::5a5e4611-78b4-4fe8-8ac8-e4ab9b639b93" providerId="AD" clId="Web-{13CA9F21-1F38-AC9A-49DC-DA3B917FF9AC}" dt="2025-01-14T11:46:53.430" v="140" actId="20577"/>
          <ac:spMkLst>
            <pc:docMk/>
            <pc:sldMk cId="2894296419" sldId="284"/>
            <ac:spMk id="4" creationId="{80C6D9F6-BCF8-9B07-B123-796513960C25}"/>
          </ac:spMkLst>
        </pc:spChg>
      </pc:sldChg>
    </pc:docChg>
  </pc:docChgLst>
  <pc:docChgLst>
    <pc:chgData name="Sofia Tamminen" userId="S::sofia.tamminen@edu.turku.fi::5a5e4611-78b4-4fe8-8ac8-e4ab9b639b93" providerId="AD" clId="Web-{F6CBF7C1-F656-489C-C3FF-B47704EB2B85}"/>
    <pc:docChg chg="modSld">
      <pc:chgData name="Sofia Tamminen" userId="S::sofia.tamminen@edu.turku.fi::5a5e4611-78b4-4fe8-8ac8-e4ab9b639b93" providerId="AD" clId="Web-{F6CBF7C1-F656-489C-C3FF-B47704EB2B85}" dt="2024-11-28T09:57:43.433" v="15"/>
      <pc:docMkLst>
        <pc:docMk/>
      </pc:docMkLst>
      <pc:sldChg chg="addSp delSp modSp">
        <pc:chgData name="Sofia Tamminen" userId="S::sofia.tamminen@edu.turku.fi::5a5e4611-78b4-4fe8-8ac8-e4ab9b639b93" providerId="AD" clId="Web-{F6CBF7C1-F656-489C-C3FF-B47704EB2B85}" dt="2024-11-28T09:57:43.433" v="15"/>
        <pc:sldMkLst>
          <pc:docMk/>
          <pc:sldMk cId="3897362201" sldId="281"/>
        </pc:sldMkLst>
      </pc:sldChg>
    </pc:docChg>
  </pc:docChgLst>
  <pc:docChgLst>
    <pc:chgData name="Sofia Tamminen" userId="S::sofia.tamminen@edu.turku.fi::5a5e4611-78b4-4fe8-8ac8-e4ab9b639b93" providerId="AD" clId="Web-{86BCAF6F-399C-A962-8FF2-6912577EC770}"/>
    <pc:docChg chg="modSld sldOrd">
      <pc:chgData name="Sofia Tamminen" userId="S::sofia.tamminen@edu.turku.fi::5a5e4611-78b4-4fe8-8ac8-e4ab9b639b93" providerId="AD" clId="Web-{86BCAF6F-399C-A962-8FF2-6912577EC770}" dt="2025-01-30T19:17:24.195" v="563" actId="1076"/>
      <pc:docMkLst>
        <pc:docMk/>
      </pc:docMkLst>
      <pc:sldChg chg="modSp">
        <pc:chgData name="Sofia Tamminen" userId="S::sofia.tamminen@edu.turku.fi::5a5e4611-78b4-4fe8-8ac8-e4ab9b639b93" providerId="AD" clId="Web-{86BCAF6F-399C-A962-8FF2-6912577EC770}" dt="2025-01-30T19:02:40.048" v="452" actId="1076"/>
        <pc:sldMkLst>
          <pc:docMk/>
          <pc:sldMk cId="4136648393" sldId="257"/>
        </pc:sldMkLst>
        <pc:picChg chg="mod">
          <ac:chgData name="Sofia Tamminen" userId="S::sofia.tamminen@edu.turku.fi::5a5e4611-78b4-4fe8-8ac8-e4ab9b639b93" providerId="AD" clId="Web-{86BCAF6F-399C-A962-8FF2-6912577EC770}" dt="2025-01-30T19:02:40.048" v="452" actId="1076"/>
          <ac:picMkLst>
            <pc:docMk/>
            <pc:sldMk cId="4136648393" sldId="257"/>
            <ac:picMk id="2" creationId="{4A213E02-B195-7987-BF75-DB9087182A41}"/>
          </ac:picMkLst>
        </pc:picChg>
      </pc:sldChg>
      <pc:sldChg chg="modSp">
        <pc:chgData name="Sofia Tamminen" userId="S::sofia.tamminen@edu.turku.fi::5a5e4611-78b4-4fe8-8ac8-e4ab9b639b93" providerId="AD" clId="Web-{86BCAF6F-399C-A962-8FF2-6912577EC770}" dt="2025-01-30T18:38:47.590" v="349" actId="1076"/>
        <pc:sldMkLst>
          <pc:docMk/>
          <pc:sldMk cId="2553112344" sldId="278"/>
        </pc:sldMkLst>
        <pc:spChg chg="mod">
          <ac:chgData name="Sofia Tamminen" userId="S::sofia.tamminen@edu.turku.fi::5a5e4611-78b4-4fe8-8ac8-e4ab9b639b93" providerId="AD" clId="Web-{86BCAF6F-399C-A962-8FF2-6912577EC770}" dt="2025-01-30T18:38:47.590" v="349" actId="1076"/>
          <ac:spMkLst>
            <pc:docMk/>
            <pc:sldMk cId="2553112344" sldId="278"/>
            <ac:spMk id="6" creationId="{C7463161-7DCE-6668-69DB-22F7EF41768F}"/>
          </ac:spMkLst>
        </pc:spChg>
      </pc:sldChg>
      <pc:sldChg chg="addSp delSp modSp">
        <pc:chgData name="Sofia Tamminen" userId="S::sofia.tamminen@edu.turku.fi::5a5e4611-78b4-4fe8-8ac8-e4ab9b639b93" providerId="AD" clId="Web-{86BCAF6F-399C-A962-8FF2-6912577EC770}" dt="2025-01-30T19:17:24.195" v="563" actId="1076"/>
        <pc:sldMkLst>
          <pc:docMk/>
          <pc:sldMk cId="4244016338" sldId="280"/>
        </pc:sldMkLst>
        <pc:spChg chg="mod">
          <ac:chgData name="Sofia Tamminen" userId="S::sofia.tamminen@edu.turku.fi::5a5e4611-78b4-4fe8-8ac8-e4ab9b639b93" providerId="AD" clId="Web-{86BCAF6F-399C-A962-8FF2-6912577EC770}" dt="2025-01-30T19:17:24.195" v="563" actId="1076"/>
          <ac:spMkLst>
            <pc:docMk/>
            <pc:sldMk cId="4244016338" sldId="280"/>
            <ac:spMk id="2" creationId="{BB91E015-5AAF-1EB8-46B1-3FE7441A8199}"/>
          </ac:spMkLst>
        </pc:spChg>
        <pc:spChg chg="mod">
          <ac:chgData name="Sofia Tamminen" userId="S::sofia.tamminen@edu.turku.fi::5a5e4611-78b4-4fe8-8ac8-e4ab9b639b93" providerId="AD" clId="Web-{86BCAF6F-399C-A962-8FF2-6912577EC770}" dt="2025-01-30T19:17:18.555" v="562" actId="1076"/>
          <ac:spMkLst>
            <pc:docMk/>
            <pc:sldMk cId="4244016338" sldId="280"/>
            <ac:spMk id="3" creationId="{8F724BFF-75EA-42F5-4CA7-534836F717AC}"/>
          </ac:spMkLst>
        </pc:spChg>
        <pc:spChg chg="mod">
          <ac:chgData name="Sofia Tamminen" userId="S::sofia.tamminen@edu.turku.fi::5a5e4611-78b4-4fe8-8ac8-e4ab9b639b93" providerId="AD" clId="Web-{86BCAF6F-399C-A962-8FF2-6912577EC770}" dt="2025-01-30T19:16:58.085" v="559" actId="20577"/>
          <ac:spMkLst>
            <pc:docMk/>
            <pc:sldMk cId="4244016338" sldId="280"/>
            <ac:spMk id="4" creationId="{C7D0C06A-2401-40C8-5FFE-06A8F4CB28FA}"/>
          </ac:spMkLst>
        </pc:spChg>
        <pc:spChg chg="add del mod">
          <ac:chgData name="Sofia Tamminen" userId="S::sofia.tamminen@edu.turku.fi::5a5e4611-78b4-4fe8-8ac8-e4ab9b639b93" providerId="AD" clId="Web-{86BCAF6F-399C-A962-8FF2-6912577EC770}" dt="2025-01-30T19:15:10.567" v="541"/>
          <ac:spMkLst>
            <pc:docMk/>
            <pc:sldMk cId="4244016338" sldId="280"/>
            <ac:spMk id="5" creationId="{C0F6D5AF-E0C2-673F-6F05-D9BA50EACE69}"/>
          </ac:spMkLst>
        </pc:spChg>
        <pc:picChg chg="mod">
          <ac:chgData name="Sofia Tamminen" userId="S::sofia.tamminen@edu.turku.fi::5a5e4611-78b4-4fe8-8ac8-e4ab9b639b93" providerId="AD" clId="Web-{86BCAF6F-399C-A962-8FF2-6912577EC770}" dt="2025-01-30T19:17:06.836" v="561" actId="1076"/>
          <ac:picMkLst>
            <pc:docMk/>
            <pc:sldMk cId="4244016338" sldId="280"/>
            <ac:picMk id="6" creationId="{22497569-B597-0039-B4C0-C06BA3C9030C}"/>
          </ac:picMkLst>
        </pc:picChg>
      </pc:sldChg>
      <pc:sldChg chg="addSp delSp modSp mod modClrScheme chgLayout">
        <pc:chgData name="Sofia Tamminen" userId="S::sofia.tamminen@edu.turku.fi::5a5e4611-78b4-4fe8-8ac8-e4ab9b639b93" providerId="AD" clId="Web-{86BCAF6F-399C-A962-8FF2-6912577EC770}" dt="2025-01-30T19:09:22.933" v="496" actId="14100"/>
        <pc:sldMkLst>
          <pc:docMk/>
          <pc:sldMk cId="3897362201" sldId="281"/>
        </pc:sldMkLst>
        <pc:spChg chg="del mod">
          <ac:chgData name="Sofia Tamminen" userId="S::sofia.tamminen@edu.turku.fi::5a5e4611-78b4-4fe8-8ac8-e4ab9b639b93" providerId="AD" clId="Web-{86BCAF6F-399C-A962-8FF2-6912577EC770}" dt="2025-01-30T13:46:50.295" v="14"/>
          <ac:spMkLst>
            <pc:docMk/>
            <pc:sldMk cId="3897362201" sldId="281"/>
            <ac:spMk id="2" creationId="{4E167D34-1639-126E-3BB6-5FB31854C532}"/>
          </ac:spMkLst>
        </pc:spChg>
        <pc:spChg chg="mod ord">
          <ac:chgData name="Sofia Tamminen" userId="S::sofia.tamminen@edu.turku.fi::5a5e4611-78b4-4fe8-8ac8-e4ab9b639b93" providerId="AD" clId="Web-{86BCAF6F-399C-A962-8FF2-6912577EC770}" dt="2025-01-30T19:09:22.933" v="496" actId="14100"/>
          <ac:spMkLst>
            <pc:docMk/>
            <pc:sldMk cId="3897362201" sldId="281"/>
            <ac:spMk id="3" creationId="{B408086B-783B-44FA-5FFA-4DF3E69B464C}"/>
          </ac:spMkLst>
        </pc:spChg>
        <pc:spChg chg="mod ord">
          <ac:chgData name="Sofia Tamminen" userId="S::sofia.tamminen@edu.turku.fi::5a5e4611-78b4-4fe8-8ac8-e4ab9b639b93" providerId="AD" clId="Web-{86BCAF6F-399C-A962-8FF2-6912577EC770}" dt="2025-01-30T19:08:12.619" v="487" actId="1076"/>
          <ac:spMkLst>
            <pc:docMk/>
            <pc:sldMk cId="3897362201" sldId="281"/>
            <ac:spMk id="4" creationId="{075CC1F7-B759-5415-DAC9-628FC66F8AE7}"/>
          </ac:spMkLst>
        </pc:spChg>
        <pc:spChg chg="mod ord">
          <ac:chgData name="Sofia Tamminen" userId="S::sofia.tamminen@edu.turku.fi::5a5e4611-78b4-4fe8-8ac8-e4ab9b639b93" providerId="AD" clId="Web-{86BCAF6F-399C-A962-8FF2-6912577EC770}" dt="2025-01-30T19:08:59.933" v="494" actId="1076"/>
          <ac:spMkLst>
            <pc:docMk/>
            <pc:sldMk cId="3897362201" sldId="281"/>
            <ac:spMk id="5" creationId="{2F2C0DD3-A2D0-8ACF-F677-DC4AA14AD08D}"/>
          </ac:spMkLst>
        </pc:spChg>
        <pc:spChg chg="del">
          <ac:chgData name="Sofia Tamminen" userId="S::sofia.tamminen@edu.turku.fi::5a5e4611-78b4-4fe8-8ac8-e4ab9b639b93" providerId="AD" clId="Web-{86BCAF6F-399C-A962-8FF2-6912577EC770}" dt="2025-01-30T13:44:43.964" v="0"/>
          <ac:spMkLst>
            <pc:docMk/>
            <pc:sldMk cId="3897362201" sldId="281"/>
            <ac:spMk id="7" creationId="{A3929F3C-E859-E659-E3E0-E34A0DAE0043}"/>
          </ac:spMkLst>
        </pc:spChg>
        <pc:spChg chg="add del mod">
          <ac:chgData name="Sofia Tamminen" userId="S::sofia.tamminen@edu.turku.fi::5a5e4611-78b4-4fe8-8ac8-e4ab9b639b93" providerId="AD" clId="Web-{86BCAF6F-399C-A962-8FF2-6912577EC770}" dt="2025-01-30T13:45:32.684" v="6"/>
          <ac:spMkLst>
            <pc:docMk/>
            <pc:sldMk cId="3897362201" sldId="281"/>
            <ac:spMk id="9" creationId="{64085629-6A74-94DF-E769-09F858EF34FC}"/>
          </ac:spMkLst>
        </pc:spChg>
        <pc:spChg chg="add del mod">
          <ac:chgData name="Sofia Tamminen" userId="S::sofia.tamminen@edu.turku.fi::5a5e4611-78b4-4fe8-8ac8-e4ab9b639b93" providerId="AD" clId="Web-{86BCAF6F-399C-A962-8FF2-6912577EC770}" dt="2025-01-30T13:45:29.230" v="4"/>
          <ac:spMkLst>
            <pc:docMk/>
            <pc:sldMk cId="3897362201" sldId="281"/>
            <ac:spMk id="12" creationId="{5C66CEB2-4538-1D2C-8B10-8F551A431A84}"/>
          </ac:spMkLst>
        </pc:spChg>
        <pc:picChg chg="add del mod ord">
          <ac:chgData name="Sofia Tamminen" userId="S::sofia.tamminen@edu.turku.fi::5a5e4611-78b4-4fe8-8ac8-e4ab9b639b93" providerId="AD" clId="Web-{86BCAF6F-399C-A962-8FF2-6912577EC770}" dt="2025-01-30T19:09:12.527" v="495" actId="1076"/>
          <ac:picMkLst>
            <pc:docMk/>
            <pc:sldMk cId="3897362201" sldId="281"/>
            <ac:picMk id="6" creationId="{079ABD7D-5C56-3C6C-5C47-A4E32AA225BD}"/>
          </ac:picMkLst>
        </pc:picChg>
        <pc:picChg chg="add del mod ord">
          <ac:chgData name="Sofia Tamminen" userId="S::sofia.tamminen@edu.turku.fi::5a5e4611-78b4-4fe8-8ac8-e4ab9b639b93" providerId="AD" clId="Web-{86BCAF6F-399C-A962-8FF2-6912577EC770}" dt="2025-01-30T13:45:31.043" v="5"/>
          <ac:picMkLst>
            <pc:docMk/>
            <pc:sldMk cId="3897362201" sldId="281"/>
            <ac:picMk id="10" creationId="{6FC42992-D725-A89C-B95C-7B5A61CCAF92}"/>
          </ac:picMkLst>
        </pc:picChg>
      </pc:sldChg>
      <pc:sldChg chg="addSp delSp modSp mod ord modClrScheme chgLayout">
        <pc:chgData name="Sofia Tamminen" userId="S::sofia.tamminen@edu.turku.fi::5a5e4611-78b4-4fe8-8ac8-e4ab9b639b93" providerId="AD" clId="Web-{86BCAF6F-399C-A962-8FF2-6912577EC770}" dt="2025-01-30T19:12:07.406" v="519" actId="1076"/>
        <pc:sldMkLst>
          <pc:docMk/>
          <pc:sldMk cId="3033172979" sldId="283"/>
        </pc:sldMkLst>
        <pc:spChg chg="mod ord">
          <ac:chgData name="Sofia Tamminen" userId="S::sofia.tamminen@edu.turku.fi::5a5e4611-78b4-4fe8-8ac8-e4ab9b639b93" providerId="AD" clId="Web-{86BCAF6F-399C-A962-8FF2-6912577EC770}" dt="2025-01-30T19:11:50.406" v="516" actId="1076"/>
          <ac:spMkLst>
            <pc:docMk/>
            <pc:sldMk cId="3033172979" sldId="283"/>
            <ac:spMk id="2" creationId="{0FECEA8D-F494-DBAD-9E80-EA0C8BC95ADE}"/>
          </ac:spMkLst>
        </pc:spChg>
        <pc:spChg chg="mod ord">
          <ac:chgData name="Sofia Tamminen" userId="S::sofia.tamminen@edu.turku.fi::5a5e4611-78b4-4fe8-8ac8-e4ab9b639b93" providerId="AD" clId="Web-{86BCAF6F-399C-A962-8FF2-6912577EC770}" dt="2025-01-30T19:11:20.577" v="511"/>
          <ac:spMkLst>
            <pc:docMk/>
            <pc:sldMk cId="3033172979" sldId="283"/>
            <ac:spMk id="3" creationId="{128664FC-24B7-B77B-B22F-8E9585986CF9}"/>
          </ac:spMkLst>
        </pc:spChg>
        <pc:spChg chg="add mod">
          <ac:chgData name="Sofia Tamminen" userId="S::sofia.tamminen@edu.turku.fi::5a5e4611-78b4-4fe8-8ac8-e4ab9b639b93" providerId="AD" clId="Web-{86BCAF6F-399C-A962-8FF2-6912577EC770}" dt="2025-01-30T19:11:54.359" v="517" actId="1076"/>
          <ac:spMkLst>
            <pc:docMk/>
            <pc:sldMk cId="3033172979" sldId="283"/>
            <ac:spMk id="5" creationId="{3E26D6C0-F578-7C9E-EED2-2B0EC894C6C1}"/>
          </ac:spMkLst>
        </pc:spChg>
        <pc:spChg chg="add del mod ord">
          <ac:chgData name="Sofia Tamminen" userId="S::sofia.tamminen@edu.turku.fi::5a5e4611-78b4-4fe8-8ac8-e4ab9b639b93" providerId="AD" clId="Web-{86BCAF6F-399C-A962-8FF2-6912577EC770}" dt="2025-01-30T19:11:26.796" v="512"/>
          <ac:spMkLst>
            <pc:docMk/>
            <pc:sldMk cId="3033172979" sldId="283"/>
            <ac:spMk id="6" creationId="{2EDCAE2C-716A-0A68-55E5-F8CF4C89A069}"/>
          </ac:spMkLst>
        </pc:spChg>
        <pc:spChg chg="del mod">
          <ac:chgData name="Sofia Tamminen" userId="S::sofia.tamminen@edu.turku.fi::5a5e4611-78b4-4fe8-8ac8-e4ab9b639b93" providerId="AD" clId="Web-{86BCAF6F-399C-A962-8FF2-6912577EC770}" dt="2025-01-30T14:01:53.579" v="92"/>
          <ac:spMkLst>
            <pc:docMk/>
            <pc:sldMk cId="3033172979" sldId="283"/>
            <ac:spMk id="6" creationId="{CD45EFC7-420E-1FC0-75A1-25743CA7C938}"/>
          </ac:spMkLst>
        </pc:spChg>
        <pc:spChg chg="mod">
          <ac:chgData name="Sofia Tamminen" userId="S::sofia.tamminen@edu.turku.fi::5a5e4611-78b4-4fe8-8ac8-e4ab9b639b93" providerId="AD" clId="Web-{86BCAF6F-399C-A962-8FF2-6912577EC770}" dt="2025-01-30T14:13:24.844" v="193" actId="1076"/>
          <ac:spMkLst>
            <pc:docMk/>
            <pc:sldMk cId="3033172979" sldId="283"/>
            <ac:spMk id="7" creationId="{19B2285A-855D-F92B-1038-613EF430F7A3}"/>
          </ac:spMkLst>
        </pc:spChg>
        <pc:picChg chg="add mod">
          <ac:chgData name="Sofia Tamminen" userId="S::sofia.tamminen@edu.turku.fi::5a5e4611-78b4-4fe8-8ac8-e4ab9b639b93" providerId="AD" clId="Web-{86BCAF6F-399C-A962-8FF2-6912577EC770}" dt="2025-01-30T19:12:07.406" v="519" actId="1076"/>
          <ac:picMkLst>
            <pc:docMk/>
            <pc:sldMk cId="3033172979" sldId="283"/>
            <ac:picMk id="4" creationId="{C5425395-F5F8-CBD9-D931-470B9017CD1E}"/>
          </ac:picMkLst>
        </pc:picChg>
      </pc:sldChg>
      <pc:sldChg chg="addSp delSp modSp mod setBg">
        <pc:chgData name="Sofia Tamminen" userId="S::sofia.tamminen@edu.turku.fi::5a5e4611-78b4-4fe8-8ac8-e4ab9b639b93" providerId="AD" clId="Web-{86BCAF6F-399C-A962-8FF2-6912577EC770}" dt="2025-01-30T18:59:54.060" v="449"/>
        <pc:sldMkLst>
          <pc:docMk/>
          <pc:sldMk cId="2894296419" sldId="284"/>
        </pc:sldMkLst>
        <pc:spChg chg="mod">
          <ac:chgData name="Sofia Tamminen" userId="S::sofia.tamminen@edu.turku.fi::5a5e4611-78b4-4fe8-8ac8-e4ab9b639b93" providerId="AD" clId="Web-{86BCAF6F-399C-A962-8FF2-6912577EC770}" dt="2025-01-30T18:53:52.301" v="431" actId="1076"/>
          <ac:spMkLst>
            <pc:docMk/>
            <pc:sldMk cId="2894296419" sldId="284"/>
            <ac:spMk id="2" creationId="{E88D3522-63D3-9D73-E12E-49E464AF9A38}"/>
          </ac:spMkLst>
        </pc:spChg>
        <pc:spChg chg="mod">
          <ac:chgData name="Sofia Tamminen" userId="S::sofia.tamminen@edu.turku.fi::5a5e4611-78b4-4fe8-8ac8-e4ab9b639b93" providerId="AD" clId="Web-{86BCAF6F-399C-A962-8FF2-6912577EC770}" dt="2025-01-30T18:53:57.160" v="432" actId="1076"/>
          <ac:spMkLst>
            <pc:docMk/>
            <pc:sldMk cId="2894296419" sldId="284"/>
            <ac:spMk id="3" creationId="{2EA3B037-0498-34A9-742E-2586817F6530}"/>
          </ac:spMkLst>
        </pc:spChg>
        <pc:spChg chg="mod">
          <ac:chgData name="Sofia Tamminen" userId="S::sofia.tamminen@edu.turku.fi::5a5e4611-78b4-4fe8-8ac8-e4ab9b639b93" providerId="AD" clId="Web-{86BCAF6F-399C-A962-8FF2-6912577EC770}" dt="2025-01-30T18:54:02.770" v="433" actId="1076"/>
          <ac:spMkLst>
            <pc:docMk/>
            <pc:sldMk cId="2894296419" sldId="284"/>
            <ac:spMk id="4" creationId="{80C6D9F6-BCF8-9B07-B123-796513960C25}"/>
          </ac:spMkLst>
        </pc:spChg>
        <pc:spChg chg="mod">
          <ac:chgData name="Sofia Tamminen" userId="S::sofia.tamminen@edu.turku.fi::5a5e4611-78b4-4fe8-8ac8-e4ab9b639b93" providerId="AD" clId="Web-{86BCAF6F-399C-A962-8FF2-6912577EC770}" dt="2025-01-30T18:48:00.729" v="402" actId="20577"/>
          <ac:spMkLst>
            <pc:docMk/>
            <pc:sldMk cId="2894296419" sldId="284"/>
            <ac:spMk id="5" creationId="{58C142A0-F63F-2E6A-4D29-E3FD3E643FC4}"/>
          </ac:spMkLst>
        </pc:spChg>
        <pc:spChg chg="add mod">
          <ac:chgData name="Sofia Tamminen" userId="S::sofia.tamminen@edu.turku.fi::5a5e4611-78b4-4fe8-8ac8-e4ab9b639b93" providerId="AD" clId="Web-{86BCAF6F-399C-A962-8FF2-6912577EC770}" dt="2025-01-30T18:54:10.129" v="434" actId="1076"/>
          <ac:spMkLst>
            <pc:docMk/>
            <pc:sldMk cId="2894296419" sldId="284"/>
            <ac:spMk id="6" creationId="{A70F7D28-0E74-A964-2599-4D5F9FBFFDF6}"/>
          </ac:spMkLst>
        </pc:spChg>
        <pc:picChg chg="add del mod modCrop">
          <ac:chgData name="Sofia Tamminen" userId="S::sofia.tamminen@edu.turku.fi::5a5e4611-78b4-4fe8-8ac8-e4ab9b639b93" providerId="AD" clId="Web-{86BCAF6F-399C-A962-8FF2-6912577EC770}" dt="2025-01-30T18:55:24.162" v="438"/>
          <ac:picMkLst>
            <pc:docMk/>
            <pc:sldMk cId="2894296419" sldId="284"/>
            <ac:picMk id="7" creationId="{6328E391-C775-3D04-1444-2C092EBFBDED}"/>
          </ac:picMkLst>
        </pc:picChg>
        <pc:picChg chg="add del mod">
          <ac:chgData name="Sofia Tamminen" userId="S::sofia.tamminen@edu.turku.fi::5a5e4611-78b4-4fe8-8ac8-e4ab9b639b93" providerId="AD" clId="Web-{86BCAF6F-399C-A962-8FF2-6912577EC770}" dt="2025-01-30T18:59:54.060" v="449"/>
          <ac:picMkLst>
            <pc:docMk/>
            <pc:sldMk cId="2894296419" sldId="284"/>
            <ac:picMk id="8" creationId="{667C7229-0188-8098-6F10-38FAFD54527E}"/>
          </ac:picMkLst>
        </pc:picChg>
      </pc:sldChg>
      <pc:sldChg chg="addSp delSp modSp">
        <pc:chgData name="Sofia Tamminen" userId="S::sofia.tamminen@edu.turku.fi::5a5e4611-78b4-4fe8-8ac8-e4ab9b639b93" providerId="AD" clId="Web-{86BCAF6F-399C-A962-8FF2-6912577EC770}" dt="2025-01-30T19:01:29.718" v="450"/>
        <pc:sldMkLst>
          <pc:docMk/>
          <pc:sldMk cId="3010722327" sldId="285"/>
        </pc:sldMkLst>
        <pc:spChg chg="mod">
          <ac:chgData name="Sofia Tamminen" userId="S::sofia.tamminen@edu.turku.fi::5a5e4611-78b4-4fe8-8ac8-e4ab9b639b93" providerId="AD" clId="Web-{86BCAF6F-399C-A962-8FF2-6912577EC770}" dt="2025-01-30T18:23:30.130" v="287" actId="20577"/>
          <ac:spMkLst>
            <pc:docMk/>
            <pc:sldMk cId="3010722327" sldId="285"/>
            <ac:spMk id="2" creationId="{7B41F80C-7C0C-6341-CB6E-63A59BA30D48}"/>
          </ac:spMkLst>
        </pc:spChg>
        <pc:spChg chg="mod">
          <ac:chgData name="Sofia Tamminen" userId="S::sofia.tamminen@edu.turku.fi::5a5e4611-78b4-4fe8-8ac8-e4ab9b639b93" providerId="AD" clId="Web-{86BCAF6F-399C-A962-8FF2-6912577EC770}" dt="2025-01-30T18:37:59.808" v="348" actId="20577"/>
          <ac:spMkLst>
            <pc:docMk/>
            <pc:sldMk cId="3010722327" sldId="285"/>
            <ac:spMk id="3" creationId="{FEF1AF32-538B-7ABA-BE99-FCCBE4EF4982}"/>
          </ac:spMkLst>
        </pc:spChg>
        <pc:spChg chg="add mod">
          <ac:chgData name="Sofia Tamminen" userId="S::sofia.tamminen@edu.turku.fi::5a5e4611-78b4-4fe8-8ac8-e4ab9b639b93" providerId="AD" clId="Web-{86BCAF6F-399C-A962-8FF2-6912577EC770}" dt="2025-01-30T18:37:35.870" v="346" actId="1076"/>
          <ac:spMkLst>
            <pc:docMk/>
            <pc:sldMk cId="3010722327" sldId="285"/>
            <ac:spMk id="4" creationId="{73250E36-B0B5-34D5-9926-95977E7DB2AE}"/>
          </ac:spMkLst>
        </pc:spChg>
        <pc:spChg chg="add del mod">
          <ac:chgData name="Sofia Tamminen" userId="S::sofia.tamminen@edu.turku.fi::5a5e4611-78b4-4fe8-8ac8-e4ab9b639b93" providerId="AD" clId="Web-{86BCAF6F-399C-A962-8FF2-6912577EC770}" dt="2025-01-30T19:01:29.718" v="450"/>
          <ac:spMkLst>
            <pc:docMk/>
            <pc:sldMk cId="3010722327" sldId="285"/>
            <ac:spMk id="6" creationId="{BAF060EB-3931-D940-D4D0-5834DBABF0B8}"/>
          </ac:spMkLst>
        </pc:spChg>
        <pc:picChg chg="mod">
          <ac:chgData name="Sofia Tamminen" userId="S::sofia.tamminen@edu.turku.fi::5a5e4611-78b4-4fe8-8ac8-e4ab9b639b93" providerId="AD" clId="Web-{86BCAF6F-399C-A962-8FF2-6912577EC770}" dt="2025-01-30T18:40:38.531" v="358"/>
          <ac:picMkLst>
            <pc:docMk/>
            <pc:sldMk cId="3010722327" sldId="285"/>
            <ac:picMk id="5" creationId="{06411EAA-2356-BF93-533C-E8A4818A5EDB}"/>
          </ac:picMkLst>
        </pc:picChg>
      </pc:sldChg>
    </pc:docChg>
  </pc:docChgLst>
  <pc:docChgLst>
    <pc:chgData name="Sofia Tamminen" userId="5a5e4611-78b4-4fe8-8ac8-e4ab9b639b93" providerId="ADAL" clId="{C1CD5ACD-67ED-42A5-8536-C10A13D4AF56}"/>
    <pc:docChg chg="undo custSel addSld delSld modSld sldOrd">
      <pc:chgData name="Sofia Tamminen" userId="5a5e4611-78b4-4fe8-8ac8-e4ab9b639b93" providerId="ADAL" clId="{C1CD5ACD-67ED-42A5-8536-C10A13D4AF56}" dt="2024-11-28T11:14:17.099" v="2687" actId="255"/>
      <pc:docMkLst>
        <pc:docMk/>
      </pc:docMkLst>
      <pc:sldChg chg="addSp delSp modSp mod modClrScheme chgLayout">
        <pc:chgData name="Sofia Tamminen" userId="5a5e4611-78b4-4fe8-8ac8-e4ab9b639b93" providerId="ADAL" clId="{C1CD5ACD-67ED-42A5-8536-C10A13D4AF56}" dt="2024-11-28T11:14:17.099" v="2687" actId="255"/>
        <pc:sldMkLst>
          <pc:docMk/>
          <pc:sldMk cId="4136648393" sldId="257"/>
        </pc:sldMkLst>
        <pc:spChg chg="mod ord">
          <ac:chgData name="Sofia Tamminen" userId="5a5e4611-78b4-4fe8-8ac8-e4ab9b639b93" providerId="ADAL" clId="{C1CD5ACD-67ED-42A5-8536-C10A13D4AF56}" dt="2024-11-28T11:14:17.099" v="2687" actId="255"/>
          <ac:spMkLst>
            <pc:docMk/>
            <pc:sldMk cId="4136648393" sldId="257"/>
            <ac:spMk id="3" creationId="{A3F94103-5FAF-D507-08D3-554B58D22A9C}"/>
          </ac:spMkLst>
        </pc:spChg>
        <pc:picChg chg="mod">
          <ac:chgData name="Sofia Tamminen" userId="5a5e4611-78b4-4fe8-8ac8-e4ab9b639b93" providerId="ADAL" clId="{C1CD5ACD-67ED-42A5-8536-C10A13D4AF56}" dt="2024-11-28T10:23:04.983" v="2471" actId="1076"/>
          <ac:picMkLst>
            <pc:docMk/>
            <pc:sldMk cId="4136648393" sldId="257"/>
            <ac:picMk id="5" creationId="{C2F32394-4519-2C95-7CA7-FB4683AA8760}"/>
          </ac:picMkLst>
        </pc:picChg>
      </pc:sldChg>
      <pc:sldChg chg="modSp del mod">
        <pc:chgData name="Sofia Tamminen" userId="5a5e4611-78b4-4fe8-8ac8-e4ab9b639b93" providerId="ADAL" clId="{C1CD5ACD-67ED-42A5-8536-C10A13D4AF56}" dt="2024-11-28T10:29:11.954" v="2488" actId="47"/>
        <pc:sldMkLst>
          <pc:docMk/>
          <pc:sldMk cId="1727643717" sldId="264"/>
        </pc:sldMkLst>
      </pc:sldChg>
      <pc:sldChg chg="addSp delSp modSp mod modClrScheme chgLayout">
        <pc:chgData name="Sofia Tamminen" userId="5a5e4611-78b4-4fe8-8ac8-e4ab9b639b93" providerId="ADAL" clId="{C1CD5ACD-67ED-42A5-8536-C10A13D4AF56}" dt="2024-11-28T11:12:19.627" v="2648" actId="20577"/>
        <pc:sldMkLst>
          <pc:docMk/>
          <pc:sldMk cId="3208863436" sldId="267"/>
        </pc:sldMkLst>
      </pc:sldChg>
      <pc:sldChg chg="addSp delSp modSp mod modClrScheme chgLayout">
        <pc:chgData name="Sofia Tamminen" userId="5a5e4611-78b4-4fe8-8ac8-e4ab9b639b93" providerId="ADAL" clId="{C1CD5ACD-67ED-42A5-8536-C10A13D4AF56}" dt="2024-11-28T10:33:54.596" v="2514" actId="14100"/>
        <pc:sldMkLst>
          <pc:docMk/>
          <pc:sldMk cId="4244016338" sldId="280"/>
        </pc:sldMkLst>
        <pc:spChg chg="mod ord">
          <ac:chgData name="Sofia Tamminen" userId="5a5e4611-78b4-4fe8-8ac8-e4ab9b639b93" providerId="ADAL" clId="{C1CD5ACD-67ED-42A5-8536-C10A13D4AF56}" dt="2024-11-28T10:30:23.772" v="2502" actId="1076"/>
          <ac:spMkLst>
            <pc:docMk/>
            <pc:sldMk cId="4244016338" sldId="280"/>
            <ac:spMk id="2" creationId="{BB91E015-5AAF-1EB8-46B1-3FE7441A8199}"/>
          </ac:spMkLst>
        </pc:spChg>
        <pc:spChg chg="mod ord">
          <ac:chgData name="Sofia Tamminen" userId="5a5e4611-78b4-4fe8-8ac8-e4ab9b639b93" providerId="ADAL" clId="{C1CD5ACD-67ED-42A5-8536-C10A13D4AF56}" dt="2024-11-28T10:33:54.596" v="2514" actId="14100"/>
          <ac:spMkLst>
            <pc:docMk/>
            <pc:sldMk cId="4244016338" sldId="280"/>
            <ac:spMk id="3" creationId="{8F724BFF-75EA-42F5-4CA7-534836F717AC}"/>
          </ac:spMkLst>
        </pc:spChg>
        <pc:picChg chg="add del mod">
          <ac:chgData name="Sofia Tamminen" userId="5a5e4611-78b4-4fe8-8ac8-e4ab9b639b93" providerId="ADAL" clId="{C1CD5ACD-67ED-42A5-8536-C10A13D4AF56}" dt="2024-11-28T10:30:08.179" v="2500" actId="1076"/>
          <ac:picMkLst>
            <pc:docMk/>
            <pc:sldMk cId="4244016338" sldId="280"/>
            <ac:picMk id="6" creationId="{22497569-B597-0039-B4C0-C06BA3C9030C}"/>
          </ac:picMkLst>
        </pc:picChg>
      </pc:sldChg>
      <pc:sldChg chg="addSp delSp modSp mod ord modClrScheme chgLayout">
        <pc:chgData name="Sofia Tamminen" userId="5a5e4611-78b4-4fe8-8ac8-e4ab9b639b93" providerId="ADAL" clId="{C1CD5ACD-67ED-42A5-8536-C10A13D4AF56}" dt="2024-11-28T10:26:41.424" v="2472" actId="20577"/>
        <pc:sldMkLst>
          <pc:docMk/>
          <pc:sldMk cId="3897362201" sldId="281"/>
        </pc:sldMkLst>
        <pc:spChg chg="add mod ord">
          <ac:chgData name="Sofia Tamminen" userId="5a5e4611-78b4-4fe8-8ac8-e4ab9b639b93" providerId="ADAL" clId="{C1CD5ACD-67ED-42A5-8536-C10A13D4AF56}" dt="2024-11-28T10:26:41.424" v="2472" actId="20577"/>
          <ac:spMkLst>
            <pc:docMk/>
            <pc:sldMk cId="3897362201" sldId="281"/>
            <ac:spMk id="3" creationId="{B408086B-783B-44FA-5FFA-4DF3E69B464C}"/>
          </ac:spMkLst>
        </pc:spChg>
      </pc:sldChg>
      <pc:sldChg chg="addSp delSp modSp new mod ord modClrScheme chgLayout">
        <pc:chgData name="Sofia Tamminen" userId="5a5e4611-78b4-4fe8-8ac8-e4ab9b639b93" providerId="ADAL" clId="{C1CD5ACD-67ED-42A5-8536-C10A13D4AF56}" dt="2024-11-28T09:59:17.982" v="2398"/>
        <pc:sldMkLst>
          <pc:docMk/>
          <pc:sldMk cId="3309645135" sldId="282"/>
        </pc:sldMkLst>
      </pc:sldChg>
      <pc:sldChg chg="modSp new mod">
        <pc:chgData name="Sofia Tamminen" userId="5a5e4611-78b4-4fe8-8ac8-e4ab9b639b93" providerId="ADAL" clId="{C1CD5ACD-67ED-42A5-8536-C10A13D4AF56}" dt="2024-11-28T11:08:42.682" v="2640" actId="20577"/>
        <pc:sldMkLst>
          <pc:docMk/>
          <pc:sldMk cId="3033172979" sldId="283"/>
        </pc:sldMkLst>
        <pc:spChg chg="mod">
          <ac:chgData name="Sofia Tamminen" userId="5a5e4611-78b4-4fe8-8ac8-e4ab9b639b93" providerId="ADAL" clId="{C1CD5ACD-67ED-42A5-8536-C10A13D4AF56}" dt="2024-11-28T11:08:42.682" v="2640" actId="20577"/>
          <ac:spMkLst>
            <pc:docMk/>
            <pc:sldMk cId="3033172979" sldId="283"/>
            <ac:spMk id="3" creationId="{128664FC-24B7-B77B-B22F-8E9585986CF9}"/>
          </ac:spMkLst>
        </pc:spChg>
      </pc:sldChg>
    </pc:docChg>
  </pc:docChgLst>
  <pc:docChgLst>
    <pc:chgData name="Sofia Tamminen" userId="S::sofia.tamminen@edu.turku.fi::5a5e4611-78b4-4fe8-8ac8-e4ab9b639b93" providerId="AD" clId="Web-{0B73BB06-647B-A703-E280-44E4BD790B13}"/>
    <pc:docChg chg="modSld">
      <pc:chgData name="Sofia Tamminen" userId="S::sofia.tamminen@edu.turku.fi::5a5e4611-78b4-4fe8-8ac8-e4ab9b639b93" providerId="AD" clId="Web-{0B73BB06-647B-A703-E280-44E4BD790B13}" dt="2024-10-25T05:47:40.139" v="15" actId="20577"/>
      <pc:docMkLst>
        <pc:docMk/>
      </pc:docMkLst>
      <pc:sldChg chg="modSp">
        <pc:chgData name="Sofia Tamminen" userId="S::sofia.tamminen@edu.turku.fi::5a5e4611-78b4-4fe8-8ac8-e4ab9b639b93" providerId="AD" clId="Web-{0B73BB06-647B-A703-E280-44E4BD790B13}" dt="2024-10-25T05:47:13.764" v="12" actId="20577"/>
        <pc:sldMkLst>
          <pc:docMk/>
          <pc:sldMk cId="4136648393" sldId="257"/>
        </pc:sldMkLst>
      </pc:sldChg>
      <pc:sldChg chg="modSp">
        <pc:chgData name="Sofia Tamminen" userId="S::sofia.tamminen@edu.turku.fi::5a5e4611-78b4-4fe8-8ac8-e4ab9b639b93" providerId="AD" clId="Web-{0B73BB06-647B-A703-E280-44E4BD790B13}" dt="2024-10-25T05:47:40.139" v="15" actId="20577"/>
        <pc:sldMkLst>
          <pc:docMk/>
          <pc:sldMk cId="3208863436" sldId="267"/>
        </pc:sldMkLst>
      </pc:sldChg>
      <pc:sldChg chg="modSp">
        <pc:chgData name="Sofia Tamminen" userId="S::sofia.tamminen@edu.turku.fi::5a5e4611-78b4-4fe8-8ac8-e4ab9b639b93" providerId="AD" clId="Web-{0B73BB06-647B-A703-E280-44E4BD790B13}" dt="2024-10-25T05:47:34.874" v="14" actId="20577"/>
        <pc:sldMkLst>
          <pc:docMk/>
          <pc:sldMk cId="3897362201" sldId="281"/>
        </pc:sldMkLst>
      </pc:sldChg>
    </pc:docChg>
  </pc:docChgLst>
  <pc:docChgLst>
    <pc:chgData name="Sofia Tamminen" userId="S::sofia.tamminen@edu.turku.fi::5a5e4611-78b4-4fe8-8ac8-e4ab9b639b93" providerId="AD" clId="Web-{2E70D1D6-70AB-DA9F-CB54-D5232F632FBD}"/>
    <pc:docChg chg="delSld modSld">
      <pc:chgData name="Sofia Tamminen" userId="S::sofia.tamminen@edu.turku.fi::5a5e4611-78b4-4fe8-8ac8-e4ab9b639b93" providerId="AD" clId="Web-{2E70D1D6-70AB-DA9F-CB54-D5232F632FBD}" dt="2024-12-19T09:28:49.381" v="351" actId="20577"/>
      <pc:docMkLst>
        <pc:docMk/>
      </pc:docMkLst>
      <pc:sldChg chg="modSp">
        <pc:chgData name="Sofia Tamminen" userId="S::sofia.tamminen@edu.turku.fi::5a5e4611-78b4-4fe8-8ac8-e4ab9b639b93" providerId="AD" clId="Web-{2E70D1D6-70AB-DA9F-CB54-D5232F632FBD}" dt="2024-12-19T09:28:49.381" v="351" actId="20577"/>
        <pc:sldMkLst>
          <pc:docMk/>
          <pc:sldMk cId="3208863436" sldId="267"/>
        </pc:sldMkLst>
      </pc:sldChg>
      <pc:sldChg chg="modSp mod modClrScheme chgLayout">
        <pc:chgData name="Sofia Tamminen" userId="S::sofia.tamminen@edu.turku.fi::5a5e4611-78b4-4fe8-8ac8-e4ab9b639b93" providerId="AD" clId="Web-{2E70D1D6-70AB-DA9F-CB54-D5232F632FBD}" dt="2024-12-19T09:17:01.262" v="282" actId="20577"/>
        <pc:sldMkLst>
          <pc:docMk/>
          <pc:sldMk cId="2553112344" sldId="278"/>
        </pc:sldMkLst>
        <pc:spChg chg="mod ord">
          <ac:chgData name="Sofia Tamminen" userId="S::sofia.tamminen@edu.turku.fi::5a5e4611-78b4-4fe8-8ac8-e4ab9b639b93" providerId="AD" clId="Web-{2E70D1D6-70AB-DA9F-CB54-D5232F632FBD}" dt="2024-12-19T08:37:04.605" v="156"/>
          <ac:spMkLst>
            <pc:docMk/>
            <pc:sldMk cId="2553112344" sldId="278"/>
            <ac:spMk id="2" creationId="{24AC3884-F04A-EC90-72A1-F9F8C4AFFE2E}"/>
          </ac:spMkLst>
        </pc:spChg>
        <pc:spChg chg="mod ord">
          <ac:chgData name="Sofia Tamminen" userId="S::sofia.tamminen@edu.turku.fi::5a5e4611-78b4-4fe8-8ac8-e4ab9b639b93" providerId="AD" clId="Web-{2E70D1D6-70AB-DA9F-CB54-D5232F632FBD}" dt="2024-12-19T09:17:01.262" v="282" actId="20577"/>
          <ac:spMkLst>
            <pc:docMk/>
            <pc:sldMk cId="2553112344" sldId="278"/>
            <ac:spMk id="3" creationId="{43504F78-F9F3-6492-B62A-DA2C8ECB87A0}"/>
          </ac:spMkLst>
        </pc:spChg>
        <pc:spChg chg="mod ord">
          <ac:chgData name="Sofia Tamminen" userId="S::sofia.tamminen@edu.turku.fi::5a5e4611-78b4-4fe8-8ac8-e4ab9b639b93" providerId="AD" clId="Web-{2E70D1D6-70AB-DA9F-CB54-D5232F632FBD}" dt="2024-12-19T08:53:06.827" v="175" actId="1076"/>
          <ac:spMkLst>
            <pc:docMk/>
            <pc:sldMk cId="2553112344" sldId="278"/>
            <ac:spMk id="4" creationId="{65E77A8C-3DA2-2E00-A345-503A5414D3A6}"/>
          </ac:spMkLst>
        </pc:spChg>
        <pc:spChg chg="mod">
          <ac:chgData name="Sofia Tamminen" userId="S::sofia.tamminen@edu.turku.fi::5a5e4611-78b4-4fe8-8ac8-e4ab9b639b93" providerId="AD" clId="Web-{2E70D1D6-70AB-DA9F-CB54-D5232F632FBD}" dt="2024-12-19T08:58:45.162" v="177" actId="1076"/>
          <ac:spMkLst>
            <pc:docMk/>
            <pc:sldMk cId="2553112344" sldId="278"/>
            <ac:spMk id="5" creationId="{00BB8FB5-27BE-4CED-A07B-F6603DB2EB45}"/>
          </ac:spMkLst>
        </pc:spChg>
      </pc:sldChg>
      <pc:sldChg chg="addSp delSp modSp mod modClrScheme chgLayout">
        <pc:chgData name="Sofia Tamminen" userId="S::sofia.tamminen@edu.turku.fi::5a5e4611-78b4-4fe8-8ac8-e4ab9b639b93" providerId="AD" clId="Web-{2E70D1D6-70AB-DA9F-CB54-D5232F632FBD}" dt="2024-12-19T09:20:07.937" v="300" actId="20577"/>
        <pc:sldMkLst>
          <pc:docMk/>
          <pc:sldMk cId="3897362201" sldId="281"/>
        </pc:sldMkLst>
        <pc:spChg chg="mod ord">
          <ac:chgData name="Sofia Tamminen" userId="S::sofia.tamminen@edu.turku.fi::5a5e4611-78b4-4fe8-8ac8-e4ab9b639b93" providerId="AD" clId="Web-{2E70D1D6-70AB-DA9F-CB54-D5232F632FBD}" dt="2024-12-19T09:20:07.937" v="300" actId="20577"/>
          <ac:spMkLst>
            <pc:docMk/>
            <pc:sldMk cId="3897362201" sldId="281"/>
            <ac:spMk id="3" creationId="{B408086B-783B-44FA-5FFA-4DF3E69B464C}"/>
          </ac:spMkLst>
        </pc:spChg>
      </pc:sldChg>
      <pc:sldChg chg="delSp modSp del">
        <pc:chgData name="Sofia Tamminen" userId="S::sofia.tamminen@edu.turku.fi::5a5e4611-78b4-4fe8-8ac8-e4ab9b639b93" providerId="AD" clId="Web-{2E70D1D6-70AB-DA9F-CB54-D5232F632FBD}" dt="2024-12-19T09:15:03.837" v="276"/>
        <pc:sldMkLst>
          <pc:docMk/>
          <pc:sldMk cId="3309645135" sldId="282"/>
        </pc:sldMkLst>
      </pc:sldChg>
    </pc:docChg>
  </pc:docChgLst>
  <pc:docChgLst>
    <pc:chgData name="Emilia Koivumäki" userId="S::emilia.koivumaki@edu.turku.fi::50f79f4a-357f-4fcf-97e3-fdd6d553eae9" providerId="AD" clId="Web-{A10132D7-53A8-3DBC-DBE1-5366E2D5DE10}"/>
    <pc:docChg chg="modSld">
      <pc:chgData name="Emilia Koivumäki" userId="S::emilia.koivumaki@edu.turku.fi::50f79f4a-357f-4fcf-97e3-fdd6d553eae9" providerId="AD" clId="Web-{A10132D7-53A8-3DBC-DBE1-5366E2D5DE10}" dt="2024-12-19T10:46:44.308" v="1"/>
      <pc:docMkLst>
        <pc:docMk/>
      </pc:docMkLst>
      <pc:sldChg chg="modSp">
        <pc:chgData name="Emilia Koivumäki" userId="S::emilia.koivumaki@edu.turku.fi::50f79f4a-357f-4fcf-97e3-fdd6d553eae9" providerId="AD" clId="Web-{A10132D7-53A8-3DBC-DBE1-5366E2D5DE10}" dt="2024-12-19T10:46:44.308" v="1"/>
        <pc:sldMkLst>
          <pc:docMk/>
          <pc:sldMk cId="3033172979" sldId="283"/>
        </pc:sldMkLst>
      </pc:sldChg>
    </pc:docChg>
  </pc:docChgLst>
  <pc:docChgLst>
    <pc:chgData name="Sofia Tamminen" userId="S::sofia.tamminen@edu.turku.fi::5a5e4611-78b4-4fe8-8ac8-e4ab9b639b93" providerId="AD" clId="Web-{D015DC3C-05E0-4936-892B-CC58DD11AD05}"/>
    <pc:docChg chg="modSld">
      <pc:chgData name="Sofia Tamminen" userId="S::sofia.tamminen@edu.turku.fi::5a5e4611-78b4-4fe8-8ac8-e4ab9b639b93" providerId="AD" clId="Web-{D015DC3C-05E0-4936-892B-CC58DD11AD05}" dt="2024-12-17T13:04:27.561" v="220" actId="1076"/>
      <pc:docMkLst>
        <pc:docMk/>
      </pc:docMkLst>
      <pc:sldChg chg="addSp delSp modSp mod modClrScheme chgLayout">
        <pc:chgData name="Sofia Tamminen" userId="S::sofia.tamminen@edu.turku.fi::5a5e4611-78b4-4fe8-8ac8-e4ab9b639b93" providerId="AD" clId="Web-{D015DC3C-05E0-4936-892B-CC58DD11AD05}" dt="2024-12-17T13:04:27.561" v="220" actId="1076"/>
        <pc:sldMkLst>
          <pc:docMk/>
          <pc:sldMk cId="3897362201" sldId="281"/>
        </pc:sldMkLst>
        <pc:spChg chg="mod ord">
          <ac:chgData name="Sofia Tamminen" userId="S::sofia.tamminen@edu.turku.fi::5a5e4611-78b4-4fe8-8ac8-e4ab9b639b93" providerId="AD" clId="Web-{D015DC3C-05E0-4936-892B-CC58DD11AD05}" dt="2024-12-17T13:04:00.358" v="214" actId="14100"/>
          <ac:spMkLst>
            <pc:docMk/>
            <pc:sldMk cId="3897362201" sldId="281"/>
            <ac:spMk id="3" creationId="{B408086B-783B-44FA-5FFA-4DF3E69B464C}"/>
          </ac:spMkLst>
        </pc:spChg>
      </pc:sldChg>
      <pc:sldChg chg="addSp delSp">
        <pc:chgData name="Sofia Tamminen" userId="S::sofia.tamminen@edu.turku.fi::5a5e4611-78b4-4fe8-8ac8-e4ab9b639b93" providerId="AD" clId="Web-{D015DC3C-05E0-4936-892B-CC58DD11AD05}" dt="2024-12-17T12:50:24.170" v="12"/>
        <pc:sldMkLst>
          <pc:docMk/>
          <pc:sldMk cId="3309645135" sldId="282"/>
        </pc:sldMkLst>
      </pc:sldChg>
      <pc:sldChg chg="addSp delSp modSp mod modClrScheme chgLayout">
        <pc:chgData name="Sofia Tamminen" userId="S::sofia.tamminen@edu.turku.fi::5a5e4611-78b4-4fe8-8ac8-e4ab9b639b93" providerId="AD" clId="Web-{D015DC3C-05E0-4936-892B-CC58DD11AD05}" dt="2024-12-17T12:48:37.262" v="10"/>
        <pc:sldMkLst>
          <pc:docMk/>
          <pc:sldMk cId="3033172979" sldId="283"/>
        </pc:sldMkLst>
        <pc:spChg chg="mod ord">
          <ac:chgData name="Sofia Tamminen" userId="S::sofia.tamminen@edu.turku.fi::5a5e4611-78b4-4fe8-8ac8-e4ab9b639b93" providerId="AD" clId="Web-{D015DC3C-05E0-4936-892B-CC58DD11AD05}" dt="2024-12-17T12:48:37.262" v="10"/>
          <ac:spMkLst>
            <pc:docMk/>
            <pc:sldMk cId="3033172979" sldId="283"/>
            <ac:spMk id="3" creationId="{128664FC-24B7-B77B-B22F-8E9585986CF9}"/>
          </ac:spMkLst>
        </pc:spChg>
      </pc:sldChg>
    </pc:docChg>
  </pc:docChgLst>
  <pc:docChgLst>
    <pc:chgData name="Sofia Tamminen" userId="S::sofia.tamminen@edu.turku.fi::5a5e4611-78b4-4fe8-8ac8-e4ab9b639b93" providerId="AD" clId="Web-{93CBAABB-CB1D-93CE-7B88-3AB4FD8B3CED}"/>
    <pc:docChg chg="modSld">
      <pc:chgData name="Sofia Tamminen" userId="S::sofia.tamminen@edu.turku.fi::5a5e4611-78b4-4fe8-8ac8-e4ab9b639b93" providerId="AD" clId="Web-{93CBAABB-CB1D-93CE-7B88-3AB4FD8B3CED}" dt="2024-12-18T13:42:49.949" v="1"/>
      <pc:docMkLst>
        <pc:docMk/>
      </pc:docMkLst>
      <pc:sldChg chg="addSp delSp modSp">
        <pc:chgData name="Sofia Tamminen" userId="S::sofia.tamminen@edu.turku.fi::5a5e4611-78b4-4fe8-8ac8-e4ab9b639b93" providerId="AD" clId="Web-{93CBAABB-CB1D-93CE-7B88-3AB4FD8B3CED}" dt="2024-12-18T13:42:49.949" v="1"/>
        <pc:sldMkLst>
          <pc:docMk/>
          <pc:sldMk cId="4136648393" sldId="257"/>
        </pc:sldMkLst>
      </pc:sldChg>
    </pc:docChg>
  </pc:docChgLst>
  <pc:docChgLst>
    <pc:chgData name="Sofia Tamminen" userId="S::sofia.tamminen@edu.turku.fi::5a5e4611-78b4-4fe8-8ac8-e4ab9b639b93" providerId="AD" clId="Web-{88F4970A-1740-7623-8DB7-F7BA80A71DB2}"/>
    <pc:docChg chg="modSld">
      <pc:chgData name="Sofia Tamminen" userId="S::sofia.tamminen@edu.turku.fi::5a5e4611-78b4-4fe8-8ac8-e4ab9b639b93" providerId="AD" clId="Web-{88F4970A-1740-7623-8DB7-F7BA80A71DB2}" dt="2025-01-28T08:55:06.409" v="64" actId="1076"/>
      <pc:docMkLst>
        <pc:docMk/>
      </pc:docMkLst>
      <pc:sldChg chg="addSp modSp mod modClrScheme chgLayout">
        <pc:chgData name="Sofia Tamminen" userId="S::sofia.tamminen@edu.turku.fi::5a5e4611-78b4-4fe8-8ac8-e4ab9b639b93" providerId="AD" clId="Web-{88F4970A-1740-7623-8DB7-F7BA80A71DB2}" dt="2025-01-28T08:55:06.409" v="64" actId="1076"/>
        <pc:sldMkLst>
          <pc:docMk/>
          <pc:sldMk cId="3897362201" sldId="281"/>
        </pc:sldMkLst>
        <pc:spChg chg="mod ord">
          <ac:chgData name="Sofia Tamminen" userId="S::sofia.tamminen@edu.turku.fi::5a5e4611-78b4-4fe8-8ac8-e4ab9b639b93" providerId="AD" clId="Web-{88F4970A-1740-7623-8DB7-F7BA80A71DB2}" dt="2025-01-28T08:54:27.205" v="41"/>
          <ac:spMkLst>
            <pc:docMk/>
            <pc:sldMk cId="3897362201" sldId="281"/>
            <ac:spMk id="3" creationId="{B408086B-783B-44FA-5FFA-4DF3E69B464C}"/>
          </ac:spMkLst>
        </pc:spChg>
        <pc:spChg chg="mod ord">
          <ac:chgData name="Sofia Tamminen" userId="S::sofia.tamminen@edu.turku.fi::5a5e4611-78b4-4fe8-8ac8-e4ab9b639b93" providerId="AD" clId="Web-{88F4970A-1740-7623-8DB7-F7BA80A71DB2}" dt="2025-01-28T08:55:06.409" v="64" actId="1076"/>
          <ac:spMkLst>
            <pc:docMk/>
            <pc:sldMk cId="3897362201" sldId="281"/>
            <ac:spMk id="4" creationId="{075CC1F7-B759-5415-DAC9-628FC66F8AE7}"/>
          </ac:spMkLst>
        </pc:spChg>
        <pc:spChg chg="add mod ord">
          <ac:chgData name="Sofia Tamminen" userId="S::sofia.tamminen@edu.turku.fi::5a5e4611-78b4-4fe8-8ac8-e4ab9b639b93" providerId="AD" clId="Web-{88F4970A-1740-7623-8DB7-F7BA80A71DB2}" dt="2025-01-28T08:54:47.158" v="48" actId="20577"/>
          <ac:spMkLst>
            <pc:docMk/>
            <pc:sldMk cId="3897362201" sldId="281"/>
            <ac:spMk id="5" creationId="{2F2C0DD3-A2D0-8ACF-F677-DC4AA14AD08D}"/>
          </ac:spMkLst>
        </pc:spChg>
      </pc:sldChg>
    </pc:docChg>
  </pc:docChgLst>
  <pc:docChgLst>
    <pc:chgData name="Sofia Tamminen" userId="S::sofia.tamminen@edu.turku.fi::5a5e4611-78b4-4fe8-8ac8-e4ab9b639b93" providerId="AD" clId="Web-{9C31EBE7-49DD-5451-80AD-2A458F82E473}"/>
    <pc:docChg chg="modSld">
      <pc:chgData name="Sofia Tamminen" userId="S::sofia.tamminen@edu.turku.fi::5a5e4611-78b4-4fe8-8ac8-e4ab9b639b93" providerId="AD" clId="Web-{9C31EBE7-49DD-5451-80AD-2A458F82E473}" dt="2024-10-16T07:37:20.231" v="44" actId="20577"/>
      <pc:docMkLst>
        <pc:docMk/>
      </pc:docMkLst>
      <pc:sldChg chg="modSp">
        <pc:chgData name="Sofia Tamminen" userId="S::sofia.tamminen@edu.turku.fi::5a5e4611-78b4-4fe8-8ac8-e4ab9b639b93" providerId="AD" clId="Web-{9C31EBE7-49DD-5451-80AD-2A458F82E473}" dt="2024-10-16T07:37:20.231" v="44" actId="20577"/>
        <pc:sldMkLst>
          <pc:docMk/>
          <pc:sldMk cId="2553112344" sldId="278"/>
        </pc:sldMkLst>
      </pc:sldChg>
    </pc:docChg>
  </pc:docChgLst>
  <pc:docChgLst>
    <pc:chgData name="Sofia Tamminen" userId="S::sofia.tamminen@edu.turku.fi::5a5e4611-78b4-4fe8-8ac8-e4ab9b639b93" providerId="AD" clId="Web-{49024A96-E8EC-BA97-56EE-F2F512048F05}"/>
    <pc:docChg chg="modSld">
      <pc:chgData name="Sofia Tamminen" userId="S::sofia.tamminen@edu.turku.fi::5a5e4611-78b4-4fe8-8ac8-e4ab9b639b93" providerId="AD" clId="Web-{49024A96-E8EC-BA97-56EE-F2F512048F05}" dt="2024-12-03T17:17:46.145" v="71" actId="20577"/>
      <pc:docMkLst>
        <pc:docMk/>
      </pc:docMkLst>
      <pc:sldChg chg="addSp delSp modSp">
        <pc:chgData name="Sofia Tamminen" userId="S::sofia.tamminen@edu.turku.fi::5a5e4611-78b4-4fe8-8ac8-e4ab9b639b93" providerId="AD" clId="Web-{49024A96-E8EC-BA97-56EE-F2F512048F05}" dt="2024-12-03T17:16:20.519" v="42" actId="20577"/>
        <pc:sldMkLst>
          <pc:docMk/>
          <pc:sldMk cId="3208863436" sldId="267"/>
        </pc:sldMkLst>
      </pc:sldChg>
      <pc:sldChg chg="modSp">
        <pc:chgData name="Sofia Tamminen" userId="S::sofia.tamminen@edu.turku.fi::5a5e4611-78b4-4fe8-8ac8-e4ab9b639b93" providerId="AD" clId="Web-{49024A96-E8EC-BA97-56EE-F2F512048F05}" dt="2024-12-03T17:17:46.145" v="71" actId="20577"/>
        <pc:sldMkLst>
          <pc:docMk/>
          <pc:sldMk cId="3309645135" sldId="282"/>
        </pc:sldMkLst>
      </pc:sldChg>
    </pc:docChg>
  </pc:docChgLst>
  <pc:docChgLst>
    <pc:chgData name="Sofia Tamminen" userId="S::sofia.tamminen@edu.turku.fi::5a5e4611-78b4-4fe8-8ac8-e4ab9b639b93" providerId="AD" clId="Web-{EAD604F2-DCBA-E308-6658-7E21EB87F642}"/>
    <pc:docChg chg="addSld modSld sldOrd">
      <pc:chgData name="Sofia Tamminen" userId="S::sofia.tamminen@edu.turku.fi::5a5e4611-78b4-4fe8-8ac8-e4ab9b639b93" providerId="AD" clId="Web-{EAD604F2-DCBA-E308-6658-7E21EB87F642}" dt="2024-10-15T05:30:12.803" v="42" actId="20577"/>
      <pc:docMkLst>
        <pc:docMk/>
      </pc:docMkLst>
      <pc:sldChg chg="addSp delSp modSp new mod ord modClrScheme chgLayout">
        <pc:chgData name="Sofia Tamminen" userId="S::sofia.tamminen@edu.turku.fi::5a5e4611-78b4-4fe8-8ac8-e4ab9b639b93" providerId="AD" clId="Web-{EAD604F2-DCBA-E308-6658-7E21EB87F642}" dt="2024-10-15T05:30:12.803" v="42" actId="20577"/>
        <pc:sldMkLst>
          <pc:docMk/>
          <pc:sldMk cId="2553112344" sldId="278"/>
        </pc:sldMkLst>
      </pc:sldChg>
      <pc:sldChg chg="new">
        <pc:chgData name="Sofia Tamminen" userId="S::sofia.tamminen@edu.turku.fi::5a5e4611-78b4-4fe8-8ac8-e4ab9b639b93" providerId="AD" clId="Web-{EAD604F2-DCBA-E308-6658-7E21EB87F642}" dt="2024-10-15T05:24:14.568" v="3"/>
        <pc:sldMkLst>
          <pc:docMk/>
          <pc:sldMk cId="3319282399" sldId="279"/>
        </pc:sldMkLst>
      </pc:sldChg>
    </pc:docChg>
  </pc:docChgLst>
  <pc:docChgLst>
    <pc:chgData name="Sofia Tamminen" userId="S::sofia.tamminen@edu.turku.fi::5a5e4611-78b4-4fe8-8ac8-e4ab9b639b93" providerId="AD" clId="Web-{AF269D9F-8519-C886-08BB-7484A1EDDC43}"/>
    <pc:docChg chg="modSld sldOrd">
      <pc:chgData name="Sofia Tamminen" userId="S::sofia.tamminen@edu.turku.fi::5a5e4611-78b4-4fe8-8ac8-e4ab9b639b93" providerId="AD" clId="Web-{AF269D9F-8519-C886-08BB-7484A1EDDC43}" dt="2024-10-10T12:17:58.246" v="122" actId="20577"/>
      <pc:docMkLst>
        <pc:docMk/>
      </pc:docMkLst>
      <pc:sldChg chg="addSp delSp modSp">
        <pc:chgData name="Sofia Tamminen" userId="S::sofia.tamminen@edu.turku.fi::5a5e4611-78b4-4fe8-8ac8-e4ab9b639b93" providerId="AD" clId="Web-{AF269D9F-8519-C886-08BB-7484A1EDDC43}" dt="2024-10-10T11:48:35.227" v="46" actId="1076"/>
        <pc:sldMkLst>
          <pc:docMk/>
          <pc:sldMk cId="4136648393" sldId="257"/>
        </pc:sldMkLst>
      </pc:sldChg>
      <pc:sldChg chg="ord">
        <pc:chgData name="Sofia Tamminen" userId="S::sofia.tamminen@edu.turku.fi::5a5e4611-78b4-4fe8-8ac8-e4ab9b639b93" providerId="AD" clId="Web-{AF269D9F-8519-C886-08BB-7484A1EDDC43}" dt="2024-10-10T12:13:56.929" v="62"/>
        <pc:sldMkLst>
          <pc:docMk/>
          <pc:sldMk cId="871626199" sldId="259"/>
        </pc:sldMkLst>
      </pc:sldChg>
      <pc:sldChg chg="modSp">
        <pc:chgData name="Sofia Tamminen" userId="S::sofia.tamminen@edu.turku.fi::5a5e4611-78b4-4fe8-8ac8-e4ab9b639b93" providerId="AD" clId="Web-{AF269D9F-8519-C886-08BB-7484A1EDDC43}" dt="2024-10-10T11:38:23.557" v="27" actId="14100"/>
        <pc:sldMkLst>
          <pc:docMk/>
          <pc:sldMk cId="353353772" sldId="263"/>
        </pc:sldMkLst>
      </pc:sldChg>
      <pc:sldChg chg="modSp">
        <pc:chgData name="Sofia Tamminen" userId="S::sofia.tamminen@edu.turku.fi::5a5e4611-78b4-4fe8-8ac8-e4ab9b639b93" providerId="AD" clId="Web-{AF269D9F-8519-C886-08BB-7484A1EDDC43}" dt="2024-10-10T11:36:55.180" v="18" actId="14100"/>
        <pc:sldMkLst>
          <pc:docMk/>
          <pc:sldMk cId="1727643717" sldId="264"/>
        </pc:sldMkLst>
      </pc:sldChg>
      <pc:sldChg chg="addSp modSp ord">
        <pc:chgData name="Sofia Tamminen" userId="S::sofia.tamminen@edu.turku.fi::5a5e4611-78b4-4fe8-8ac8-e4ab9b639b93" providerId="AD" clId="Web-{AF269D9F-8519-C886-08BB-7484A1EDDC43}" dt="2024-10-10T12:17:58.246" v="122" actId="20577"/>
        <pc:sldMkLst>
          <pc:docMk/>
          <pc:sldMk cId="3208863436" sldId="267"/>
        </pc:sldMkLst>
      </pc:sldChg>
      <pc:sldChg chg="modSp">
        <pc:chgData name="Sofia Tamminen" userId="S::sofia.tamminen@edu.turku.fi::5a5e4611-78b4-4fe8-8ac8-e4ab9b639b93" providerId="AD" clId="Web-{AF269D9F-8519-C886-08BB-7484A1EDDC43}" dt="2024-10-10T11:50:39.777" v="61" actId="20577"/>
        <pc:sldMkLst>
          <pc:docMk/>
          <pc:sldMk cId="2798826191" sldId="277"/>
        </pc:sldMkLst>
      </pc:sldChg>
    </pc:docChg>
  </pc:docChgLst>
  <pc:docChgLst>
    <pc:chgData name="Sofia Tamminen" userId="S::sofia.tamminen@edu.turku.fi::5a5e4611-78b4-4fe8-8ac8-e4ab9b639b93" providerId="AD" clId="Web-{50EECA52-7B32-DB73-8355-554F2089F0BD}"/>
    <pc:docChg chg="modSld">
      <pc:chgData name="Sofia Tamminen" userId="S::sofia.tamminen@edu.turku.fi::5a5e4611-78b4-4fe8-8ac8-e4ab9b639b93" providerId="AD" clId="Web-{50EECA52-7B32-DB73-8355-554F2089F0BD}" dt="2024-11-26T08:52:23.346" v="474"/>
      <pc:docMkLst>
        <pc:docMk/>
      </pc:docMkLst>
      <pc:sldChg chg="modSp">
        <pc:chgData name="Sofia Tamminen" userId="S::sofia.tamminen@edu.turku.fi::5a5e4611-78b4-4fe8-8ac8-e4ab9b639b93" providerId="AD" clId="Web-{50EECA52-7B32-DB73-8355-554F2089F0BD}" dt="2024-11-26T08:51:45.829" v="465"/>
        <pc:sldMkLst>
          <pc:docMk/>
          <pc:sldMk cId="1727643717" sldId="264"/>
        </pc:sldMkLst>
      </pc:sldChg>
      <pc:sldChg chg="modSp">
        <pc:chgData name="Sofia Tamminen" userId="S::sofia.tamminen@edu.turku.fi::5a5e4611-78b4-4fe8-8ac8-e4ab9b639b93" providerId="AD" clId="Web-{50EECA52-7B32-DB73-8355-554F2089F0BD}" dt="2024-11-26T07:52:54.594" v="404" actId="20577"/>
        <pc:sldMkLst>
          <pc:docMk/>
          <pc:sldMk cId="3208863436" sldId="267"/>
        </pc:sldMkLst>
      </pc:sldChg>
      <pc:sldChg chg="modSp">
        <pc:chgData name="Sofia Tamminen" userId="S::sofia.tamminen@edu.turku.fi::5a5e4611-78b4-4fe8-8ac8-e4ab9b639b93" providerId="AD" clId="Web-{50EECA52-7B32-DB73-8355-554F2089F0BD}" dt="2024-11-26T08:52:23.346" v="474"/>
        <pc:sldMkLst>
          <pc:docMk/>
          <pc:sldMk cId="3309645135" sldId="282"/>
        </pc:sldMkLst>
      </pc:sldChg>
      <pc:sldChg chg="addSp delSp modSp mod modClrScheme chgLayout">
        <pc:chgData name="Sofia Tamminen" userId="S::sofia.tamminen@edu.turku.fi::5a5e4611-78b4-4fe8-8ac8-e4ab9b639b93" providerId="AD" clId="Web-{50EECA52-7B32-DB73-8355-554F2089F0BD}" dt="2024-11-26T08:50:32.702" v="454"/>
        <pc:sldMkLst>
          <pc:docMk/>
          <pc:sldMk cId="3033172979" sldId="283"/>
        </pc:sldMkLst>
        <pc:spChg chg="mod">
          <ac:chgData name="Sofia Tamminen" userId="S::sofia.tamminen@edu.turku.fi::5a5e4611-78b4-4fe8-8ac8-e4ab9b639b93" providerId="AD" clId="Web-{50EECA52-7B32-DB73-8355-554F2089F0BD}" dt="2024-11-26T08:46:05.989" v="415" actId="20577"/>
          <ac:spMkLst>
            <pc:docMk/>
            <pc:sldMk cId="3033172979" sldId="283"/>
            <ac:spMk id="3" creationId="{128664FC-24B7-B77B-B22F-8E9585986CF9}"/>
          </ac:spMkLst>
        </pc:spChg>
      </pc:sldChg>
    </pc:docChg>
  </pc:docChgLst>
  <pc:docChgLst>
    <pc:chgData clId="Web-{377E7626-E518-42DD-0A67-388BF31FDE63}"/>
    <pc:docChg chg="modSld">
      <pc:chgData name="" userId="" providerId="" clId="Web-{377E7626-E518-42DD-0A67-388BF31FDE63}" dt="2024-10-15T09:39:37.019" v="0" actId="20577"/>
      <pc:docMkLst>
        <pc:docMk/>
      </pc:docMkLst>
      <pc:sldChg chg="modSp">
        <pc:chgData name="" userId="" providerId="" clId="Web-{377E7626-E518-42DD-0A67-388BF31FDE63}" dt="2024-10-15T09:39:37.019" v="0" actId="20577"/>
        <pc:sldMkLst>
          <pc:docMk/>
          <pc:sldMk cId="4136648393" sldId="257"/>
        </pc:sldMkLst>
      </pc:sldChg>
    </pc:docChg>
  </pc:docChgLst>
  <pc:docChgLst>
    <pc:chgData name="Sofia Tamminen" userId="S::sofia.tamminen@edu.turku.fi::5a5e4611-78b4-4fe8-8ac8-e4ab9b639b93" providerId="AD" clId="Web-{15D79F93-8A53-4A7D-E4F8-9E5BF962DD7A}"/>
    <pc:docChg chg="modSld">
      <pc:chgData name="Sofia Tamminen" userId="S::sofia.tamminen@edu.turku.fi::5a5e4611-78b4-4fe8-8ac8-e4ab9b639b93" providerId="AD" clId="Web-{15D79F93-8A53-4A7D-E4F8-9E5BF962DD7A}" dt="2024-10-15T05:21:22.830" v="7" actId="1076"/>
      <pc:docMkLst>
        <pc:docMk/>
      </pc:docMkLst>
      <pc:sldChg chg="modSp">
        <pc:chgData name="Sofia Tamminen" userId="S::sofia.tamminen@edu.turku.fi::5a5e4611-78b4-4fe8-8ac8-e4ab9b639b93" providerId="AD" clId="Web-{15D79F93-8A53-4A7D-E4F8-9E5BF962DD7A}" dt="2024-10-15T05:21:22.830" v="7" actId="1076"/>
        <pc:sldMkLst>
          <pc:docMk/>
          <pc:sldMk cId="4136648393" sldId="257"/>
        </pc:sldMkLst>
      </pc:sldChg>
    </pc:docChg>
  </pc:docChgLst>
  <pc:docChgLst>
    <pc:chgData name="Sofia Tamminen" userId="S::sofia.tamminen@edu.turku.fi::5a5e4611-78b4-4fe8-8ac8-e4ab9b639b93" providerId="AD" clId="Web-{F5505563-0632-8F35-6917-0AC93B2A09CF}"/>
    <pc:docChg chg="addSld delSld modSld">
      <pc:chgData name="Sofia Tamminen" userId="S::sofia.tamminen@edu.turku.fi::5a5e4611-78b4-4fe8-8ac8-e4ab9b639b93" providerId="AD" clId="Web-{F5505563-0632-8F35-6917-0AC93B2A09CF}" dt="2024-10-15T11:06:21.156" v="80" actId="20577"/>
      <pc:docMkLst>
        <pc:docMk/>
      </pc:docMkLst>
      <pc:sldChg chg="del">
        <pc:chgData name="Sofia Tamminen" userId="S::sofia.tamminen@edu.turku.fi::5a5e4611-78b4-4fe8-8ac8-e4ab9b639b93" providerId="AD" clId="Web-{F5505563-0632-8F35-6917-0AC93B2A09CF}" dt="2024-10-15T11:04:48.997" v="74"/>
        <pc:sldMkLst>
          <pc:docMk/>
          <pc:sldMk cId="807533169" sldId="279"/>
        </pc:sldMkLst>
      </pc:sldChg>
      <pc:sldChg chg="modSp new">
        <pc:chgData name="Sofia Tamminen" userId="S::sofia.tamminen@edu.turku.fi::5a5e4611-78b4-4fe8-8ac8-e4ab9b639b93" providerId="AD" clId="Web-{F5505563-0632-8F35-6917-0AC93B2A09CF}" dt="2024-10-15T11:06:21.156" v="80" actId="20577"/>
        <pc:sldMkLst>
          <pc:docMk/>
          <pc:sldMk cId="4244016338" sldId="280"/>
        </pc:sldMkLst>
      </pc:sldChg>
    </pc:docChg>
  </pc:docChgLst>
  <pc:docChgLst>
    <pc:chgData name="Sofia Tamminen" userId="S::sofia.tamminen@edu.turku.fi::5a5e4611-78b4-4fe8-8ac8-e4ab9b639b93" providerId="AD" clId="Web-{22172F12-D940-B5B4-B002-08B7F3921D3B}"/>
    <pc:docChg chg="modSld">
      <pc:chgData name="Sofia Tamminen" userId="S::sofia.tamminen@edu.turku.fi::5a5e4611-78b4-4fe8-8ac8-e4ab9b639b93" providerId="AD" clId="Web-{22172F12-D940-B5B4-B002-08B7F3921D3B}" dt="2024-11-25T08:28:56.026" v="385" actId="14100"/>
      <pc:docMkLst>
        <pc:docMk/>
      </pc:docMkLst>
      <pc:sldChg chg="addSp modSp">
        <pc:chgData name="Sofia Tamminen" userId="S::sofia.tamminen@edu.turku.fi::5a5e4611-78b4-4fe8-8ac8-e4ab9b639b93" providerId="AD" clId="Web-{22172F12-D940-B5B4-B002-08B7F3921D3B}" dt="2024-11-25T08:28:56.026" v="385" actId="14100"/>
        <pc:sldMkLst>
          <pc:docMk/>
          <pc:sldMk cId="3208863436" sldId="267"/>
        </pc:sldMkLst>
      </pc:sldChg>
      <pc:sldChg chg="modSp">
        <pc:chgData name="Sofia Tamminen" userId="S::sofia.tamminen@edu.turku.fi::5a5e4611-78b4-4fe8-8ac8-e4ab9b639b93" providerId="AD" clId="Web-{22172F12-D940-B5B4-B002-08B7F3921D3B}" dt="2024-11-25T07:55:23.297" v="384" actId="20577"/>
        <pc:sldMkLst>
          <pc:docMk/>
          <pc:sldMk cId="3309645135" sldId="282"/>
        </pc:sldMkLst>
      </pc:sldChg>
    </pc:docChg>
  </pc:docChgLst>
  <pc:docChgLst>
    <pc:chgData name="Sofia Tamminen" userId="S::sofia.tamminen@edu.turku.fi::5a5e4611-78b4-4fe8-8ac8-e4ab9b639b93" providerId="AD" clId="Web-{7DAC1E5D-5195-4F6E-648D-362E60672A2B}"/>
    <pc:docChg chg="modSld">
      <pc:chgData name="Sofia Tamminen" userId="S::sofia.tamminen@edu.turku.fi::5a5e4611-78b4-4fe8-8ac8-e4ab9b639b93" providerId="AD" clId="Web-{7DAC1E5D-5195-4F6E-648D-362E60672A2B}" dt="2024-11-25T07:21:45.014" v="60" actId="20577"/>
      <pc:docMkLst>
        <pc:docMk/>
      </pc:docMkLst>
      <pc:sldChg chg="modSp">
        <pc:chgData name="Sofia Tamminen" userId="S::sofia.tamminen@edu.turku.fi::5a5e4611-78b4-4fe8-8ac8-e4ab9b639b93" providerId="AD" clId="Web-{7DAC1E5D-5195-4F6E-648D-362E60672A2B}" dt="2024-11-25T07:21:45.014" v="60" actId="20577"/>
        <pc:sldMkLst>
          <pc:docMk/>
          <pc:sldMk cId="3208863436" sldId="267"/>
        </pc:sldMkLst>
      </pc:sldChg>
      <pc:sldChg chg="modSp">
        <pc:chgData name="Sofia Tamminen" userId="S::sofia.tamminen@edu.turku.fi::5a5e4611-78b4-4fe8-8ac8-e4ab9b639b93" providerId="AD" clId="Web-{7DAC1E5D-5195-4F6E-648D-362E60672A2B}" dt="2024-11-25T07:13:05.771" v="22" actId="20577"/>
        <pc:sldMkLst>
          <pc:docMk/>
          <pc:sldMk cId="3897362201" sldId="281"/>
        </pc:sldMkLst>
      </pc:sldChg>
    </pc:docChg>
  </pc:docChgLst>
  <pc:docChgLst>
    <pc:chgData clId="Web-{C6201A00-6F1F-2CB6-5AFA-2371F6DF6347}"/>
    <pc:docChg chg="modSld">
      <pc:chgData name="" userId="" providerId="" clId="Web-{C6201A00-6F1F-2CB6-5AFA-2371F6DF6347}" dt="2025-01-08T12:39:07.719" v="6" actId="20577"/>
      <pc:docMkLst>
        <pc:docMk/>
      </pc:docMkLst>
      <pc:sldChg chg="addSp delSp modSp">
        <pc:chgData name="" userId="" providerId="" clId="Web-{C6201A00-6F1F-2CB6-5AFA-2371F6DF6347}" dt="2025-01-08T12:39:07.719" v="6" actId="20577"/>
        <pc:sldMkLst>
          <pc:docMk/>
          <pc:sldMk cId="4136648393" sldId="257"/>
        </pc:sldMkLst>
        <pc:spChg chg="mod">
          <ac:chgData name="" userId="" providerId="" clId="Web-{C6201A00-6F1F-2CB6-5AFA-2371F6DF6347}" dt="2025-01-08T12:39:07.719" v="6" actId="20577"/>
          <ac:spMkLst>
            <pc:docMk/>
            <pc:sldMk cId="4136648393" sldId="257"/>
            <ac:spMk id="3" creationId="{A3F94103-5FAF-D507-08D3-554B58D22A9C}"/>
          </ac:spMkLst>
        </pc:spChg>
      </pc:sldChg>
    </pc:docChg>
  </pc:docChgLst>
  <pc:docChgLst>
    <pc:chgData name="Sofia Tamminen" userId="S::sofia.tamminen@edu.turku.fi::5a5e4611-78b4-4fe8-8ac8-e4ab9b639b93" providerId="AD" clId="Web-{6315ACED-4CEC-ED13-DF17-194151C89937}"/>
    <pc:docChg chg="addSld delSld modSld">
      <pc:chgData name="Sofia Tamminen" userId="S::sofia.tamminen@edu.turku.fi::5a5e4611-78b4-4fe8-8ac8-e4ab9b639b93" providerId="AD" clId="Web-{6315ACED-4CEC-ED13-DF17-194151C89937}" dt="2025-01-20T11:07:09.201" v="73" actId="1076"/>
      <pc:docMkLst>
        <pc:docMk/>
      </pc:docMkLst>
      <pc:sldChg chg="modSp">
        <pc:chgData name="Sofia Tamminen" userId="S::sofia.tamminen@edu.turku.fi::5a5e4611-78b4-4fe8-8ac8-e4ab9b639b93" providerId="AD" clId="Web-{6315ACED-4CEC-ED13-DF17-194151C89937}" dt="2025-01-20T11:07:09.201" v="73" actId="1076"/>
        <pc:sldMkLst>
          <pc:docMk/>
          <pc:sldMk cId="4244016338" sldId="280"/>
        </pc:sldMkLst>
        <pc:spChg chg="mod">
          <ac:chgData name="Sofia Tamminen" userId="S::sofia.tamminen@edu.turku.fi::5a5e4611-78b4-4fe8-8ac8-e4ab9b639b93" providerId="AD" clId="Web-{6315ACED-4CEC-ED13-DF17-194151C89937}" dt="2025-01-20T11:07:09.201" v="73" actId="1076"/>
          <ac:spMkLst>
            <pc:docMk/>
            <pc:sldMk cId="4244016338" sldId="280"/>
            <ac:spMk id="4" creationId="{C7D0C06A-2401-40C8-5FFE-06A8F4CB28FA}"/>
          </ac:spMkLst>
        </pc:spChg>
      </pc:sldChg>
      <pc:sldChg chg="modSp">
        <pc:chgData name="Sofia Tamminen" userId="S::sofia.tamminen@edu.turku.fi::5a5e4611-78b4-4fe8-8ac8-e4ab9b639b93" providerId="AD" clId="Web-{6315ACED-4CEC-ED13-DF17-194151C89937}" dt="2025-01-20T07:58:34.591" v="59" actId="20577"/>
        <pc:sldMkLst>
          <pc:docMk/>
          <pc:sldMk cId="3033172979" sldId="283"/>
        </pc:sldMkLst>
        <pc:spChg chg="mod">
          <ac:chgData name="Sofia Tamminen" userId="S::sofia.tamminen@edu.turku.fi::5a5e4611-78b4-4fe8-8ac8-e4ab9b639b93" providerId="AD" clId="Web-{6315ACED-4CEC-ED13-DF17-194151C89937}" dt="2025-01-20T07:56:58.558" v="49" actId="20577"/>
          <ac:spMkLst>
            <pc:docMk/>
            <pc:sldMk cId="3033172979" sldId="283"/>
            <ac:spMk id="2" creationId="{0FECEA8D-F494-DBAD-9E80-EA0C8BC95ADE}"/>
          </ac:spMkLst>
        </pc:spChg>
      </pc:sldChg>
      <pc:sldChg chg="modSp new">
        <pc:chgData name="Sofia Tamminen" userId="S::sofia.tamminen@edu.turku.fi::5a5e4611-78b4-4fe8-8ac8-e4ab9b639b93" providerId="AD" clId="Web-{6315ACED-4CEC-ED13-DF17-194151C89937}" dt="2025-01-20T07:58:59.842" v="66" actId="20577"/>
        <pc:sldMkLst>
          <pc:docMk/>
          <pc:sldMk cId="3010722327" sldId="285"/>
        </pc:sldMkLst>
        <pc:spChg chg="mod">
          <ac:chgData name="Sofia Tamminen" userId="S::sofia.tamminen@edu.turku.fi::5a5e4611-78b4-4fe8-8ac8-e4ab9b639b93" providerId="AD" clId="Web-{6315ACED-4CEC-ED13-DF17-194151C89937}" dt="2025-01-20T07:58:59.842" v="66" actId="20577"/>
          <ac:spMkLst>
            <pc:docMk/>
            <pc:sldMk cId="3010722327" sldId="285"/>
            <ac:spMk id="2" creationId="{7B41F80C-7C0C-6341-CB6E-63A59BA30D48}"/>
          </ac:spMkLst>
        </pc:spChg>
      </pc:sldChg>
      <pc:sldChg chg="modSp new">
        <pc:chgData name="Sofia Tamminen" userId="S::sofia.tamminen@edu.turku.fi::5a5e4611-78b4-4fe8-8ac8-e4ab9b639b93" providerId="AD" clId="Web-{6315ACED-4CEC-ED13-DF17-194151C89937}" dt="2025-01-20T11:06:20.997" v="69" actId="20577"/>
        <pc:sldMkLst>
          <pc:docMk/>
          <pc:sldMk cId="609283857" sldId="286"/>
        </pc:sldMkLst>
      </pc:sldChg>
      <pc:sldChg chg="new del">
        <pc:chgData name="Sofia Tamminen" userId="S::sofia.tamminen@edu.turku.fi::5a5e4611-78b4-4fe8-8ac8-e4ab9b639b93" providerId="AD" clId="Web-{6315ACED-4CEC-ED13-DF17-194151C89937}" dt="2025-01-20T11:06:45.294" v="71"/>
        <pc:sldMkLst>
          <pc:docMk/>
          <pc:sldMk cId="214093560" sldId="287"/>
        </pc:sldMkLst>
      </pc:sldChg>
    </pc:docChg>
  </pc:docChgLst>
  <pc:docChgLst>
    <pc:chgData name="Sofia Tamminen" userId="S::sofia.tamminen@edu.turku.fi::5a5e4611-78b4-4fe8-8ac8-e4ab9b639b93" providerId="AD" clId="Web-{C6201A00-6F1F-2CB6-5AFA-2371F6DF6347}"/>
    <pc:docChg chg="addSld modSld">
      <pc:chgData name="Sofia Tamminen" userId="S::sofia.tamminen@edu.turku.fi::5a5e4611-78b4-4fe8-8ac8-e4ab9b639b93" providerId="AD" clId="Web-{C6201A00-6F1F-2CB6-5AFA-2371F6DF6347}" dt="2025-01-08T12:50:24.821" v="106" actId="20577"/>
      <pc:docMkLst>
        <pc:docMk/>
      </pc:docMkLst>
      <pc:sldChg chg="modSp">
        <pc:chgData name="Sofia Tamminen" userId="S::sofia.tamminen@edu.turku.fi::5a5e4611-78b4-4fe8-8ac8-e4ab9b639b93" providerId="AD" clId="Web-{C6201A00-6F1F-2CB6-5AFA-2371F6DF6347}" dt="2025-01-08T12:39:27.563" v="5" actId="20577"/>
        <pc:sldMkLst>
          <pc:docMk/>
          <pc:sldMk cId="4136648393" sldId="257"/>
        </pc:sldMkLst>
        <pc:spChg chg="mod">
          <ac:chgData name="Sofia Tamminen" userId="S::sofia.tamminen@edu.turku.fi::5a5e4611-78b4-4fe8-8ac8-e4ab9b639b93" providerId="AD" clId="Web-{C6201A00-6F1F-2CB6-5AFA-2371F6DF6347}" dt="2025-01-08T12:39:27.563" v="5" actId="20577"/>
          <ac:spMkLst>
            <pc:docMk/>
            <pc:sldMk cId="4136648393" sldId="257"/>
            <ac:spMk id="3" creationId="{A3F94103-5FAF-D507-08D3-554B58D22A9C}"/>
          </ac:spMkLst>
        </pc:spChg>
      </pc:sldChg>
      <pc:sldChg chg="modSp">
        <pc:chgData name="Sofia Tamminen" userId="S::sofia.tamminen@edu.turku.fi::5a5e4611-78b4-4fe8-8ac8-e4ab9b639b93" providerId="AD" clId="Web-{C6201A00-6F1F-2CB6-5AFA-2371F6DF6347}" dt="2025-01-08T12:46:37.256" v="47" actId="20577"/>
        <pc:sldMkLst>
          <pc:docMk/>
          <pc:sldMk cId="3208863436" sldId="267"/>
        </pc:sldMkLst>
      </pc:sldChg>
      <pc:sldChg chg="addSp modSp">
        <pc:chgData name="Sofia Tamminen" userId="S::sofia.tamminen@edu.turku.fi::5a5e4611-78b4-4fe8-8ac8-e4ab9b639b93" providerId="AD" clId="Web-{C6201A00-6F1F-2CB6-5AFA-2371F6DF6347}" dt="2025-01-08T12:41:02.799" v="11" actId="1076"/>
        <pc:sldMkLst>
          <pc:docMk/>
          <pc:sldMk cId="4244016338" sldId="280"/>
        </pc:sldMkLst>
        <pc:spChg chg="add mod">
          <ac:chgData name="Sofia Tamminen" userId="S::sofia.tamminen@edu.turku.fi::5a5e4611-78b4-4fe8-8ac8-e4ab9b639b93" providerId="AD" clId="Web-{C6201A00-6F1F-2CB6-5AFA-2371F6DF6347}" dt="2025-01-08T12:41:02.799" v="11" actId="1076"/>
          <ac:spMkLst>
            <pc:docMk/>
            <pc:sldMk cId="4244016338" sldId="280"/>
            <ac:spMk id="4" creationId="{C7D0C06A-2401-40C8-5FFE-06A8F4CB28FA}"/>
          </ac:spMkLst>
        </pc:spChg>
      </pc:sldChg>
      <pc:sldChg chg="addSp delSp modSp">
        <pc:chgData name="Sofia Tamminen" userId="S::sofia.tamminen@edu.turku.fi::5a5e4611-78b4-4fe8-8ac8-e4ab9b639b93" providerId="AD" clId="Web-{C6201A00-6F1F-2CB6-5AFA-2371F6DF6347}" dt="2025-01-08T12:50:24.821" v="106" actId="20577"/>
        <pc:sldMkLst>
          <pc:docMk/>
          <pc:sldMk cId="3897362201" sldId="281"/>
        </pc:sldMkLst>
        <pc:spChg chg="mod">
          <ac:chgData name="Sofia Tamminen" userId="S::sofia.tamminen@edu.turku.fi::5a5e4611-78b4-4fe8-8ac8-e4ab9b639b93" providerId="AD" clId="Web-{C6201A00-6F1F-2CB6-5AFA-2371F6DF6347}" dt="2025-01-08T12:49:41.601" v="100"/>
          <ac:spMkLst>
            <pc:docMk/>
            <pc:sldMk cId="3897362201" sldId="281"/>
            <ac:spMk id="3" creationId="{B408086B-783B-44FA-5FFA-4DF3E69B464C}"/>
          </ac:spMkLst>
        </pc:spChg>
      </pc:sldChg>
      <pc:sldChg chg="addSp delSp modSp mod modClrScheme chgLayout">
        <pc:chgData name="Sofia Tamminen" userId="S::sofia.tamminen@edu.turku.fi::5a5e4611-78b4-4fe8-8ac8-e4ab9b639b93" providerId="AD" clId="Web-{C6201A00-6F1F-2CB6-5AFA-2371F6DF6347}" dt="2025-01-08T12:49:19.351" v="96" actId="14100"/>
        <pc:sldMkLst>
          <pc:docMk/>
          <pc:sldMk cId="3033172979" sldId="283"/>
        </pc:sldMkLst>
        <pc:spChg chg="add mod ord">
          <ac:chgData name="Sofia Tamminen" userId="S::sofia.tamminen@edu.turku.fi::5a5e4611-78b4-4fe8-8ac8-e4ab9b639b93" providerId="AD" clId="Web-{C6201A00-6F1F-2CB6-5AFA-2371F6DF6347}" dt="2025-01-08T12:47:15.397" v="53"/>
          <ac:spMkLst>
            <pc:docMk/>
            <pc:sldMk cId="3033172979" sldId="283"/>
            <ac:spMk id="2" creationId="{0FECEA8D-F494-DBAD-9E80-EA0C8BC95ADE}"/>
          </ac:spMkLst>
        </pc:spChg>
        <pc:spChg chg="mod ord">
          <ac:chgData name="Sofia Tamminen" userId="S::sofia.tamminen@edu.turku.fi::5a5e4611-78b4-4fe8-8ac8-e4ab9b639b93" providerId="AD" clId="Web-{C6201A00-6F1F-2CB6-5AFA-2371F6DF6347}" dt="2025-01-08T12:47:15.397" v="53"/>
          <ac:spMkLst>
            <pc:docMk/>
            <pc:sldMk cId="3033172979" sldId="283"/>
            <ac:spMk id="3" creationId="{128664FC-24B7-B77B-B22F-8E9585986CF9}"/>
          </ac:spMkLst>
        </pc:spChg>
        <pc:spChg chg="add mod">
          <ac:chgData name="Sofia Tamminen" userId="S::sofia.tamminen@edu.turku.fi::5a5e4611-78b4-4fe8-8ac8-e4ab9b639b93" providerId="AD" clId="Web-{C6201A00-6F1F-2CB6-5AFA-2371F6DF6347}" dt="2025-01-08T12:49:19.351" v="96" actId="14100"/>
          <ac:spMkLst>
            <pc:docMk/>
            <pc:sldMk cId="3033172979" sldId="283"/>
            <ac:spMk id="7" creationId="{19B2285A-855D-F92B-1038-613EF430F7A3}"/>
          </ac:spMkLst>
        </pc:spChg>
      </pc:sldChg>
      <pc:sldChg chg="modSp new">
        <pc:chgData name="Sofia Tamminen" userId="S::sofia.tamminen@edu.turku.fi::5a5e4611-78b4-4fe8-8ac8-e4ab9b639b93" providerId="AD" clId="Web-{C6201A00-6F1F-2CB6-5AFA-2371F6DF6347}" dt="2025-01-08T12:49:06.273" v="93" actId="1076"/>
        <pc:sldMkLst>
          <pc:docMk/>
          <pc:sldMk cId="2894296419" sldId="284"/>
        </pc:sldMkLst>
        <pc:spChg chg="mod">
          <ac:chgData name="Sofia Tamminen" userId="S::sofia.tamminen@edu.turku.fi::5a5e4611-78b4-4fe8-8ac8-e4ab9b639b93" providerId="AD" clId="Web-{C6201A00-6F1F-2CB6-5AFA-2371F6DF6347}" dt="2025-01-08T12:49:06.273" v="93" actId="1076"/>
          <ac:spMkLst>
            <pc:docMk/>
            <pc:sldMk cId="2894296419" sldId="284"/>
            <ac:spMk id="2" creationId="{E88D3522-63D3-9D73-E12E-49E464AF9A38}"/>
          </ac:spMkLst>
        </pc:spChg>
      </pc:sldChg>
    </pc:docChg>
  </pc:docChgLst>
  <pc:docChgLst>
    <pc:chgData name="Sofia Tamminen" userId="S::sofia.tamminen@edu.turku.fi::5a5e4611-78b4-4fe8-8ac8-e4ab9b639b93" providerId="AD" clId="Web-{6040B269-C97B-F677-A450-A1F2BDB7D171}"/>
    <pc:docChg chg="modSld">
      <pc:chgData name="Sofia Tamminen" userId="S::sofia.tamminen@edu.turku.fi::5a5e4611-78b4-4fe8-8ac8-e4ab9b639b93" providerId="AD" clId="Web-{6040B269-C97B-F677-A450-A1F2BDB7D171}" dt="2024-10-23T12:18:39.002" v="124" actId="20577"/>
      <pc:docMkLst>
        <pc:docMk/>
      </pc:docMkLst>
      <pc:sldChg chg="modSp">
        <pc:chgData name="Sofia Tamminen" userId="S::sofia.tamminen@edu.turku.fi::5a5e4611-78b4-4fe8-8ac8-e4ab9b639b93" providerId="AD" clId="Web-{6040B269-C97B-F677-A450-A1F2BDB7D171}" dt="2024-10-23T12:12:45.471" v="73" actId="20577"/>
        <pc:sldMkLst>
          <pc:docMk/>
          <pc:sldMk cId="3208863436" sldId="267"/>
        </pc:sldMkLst>
      </pc:sldChg>
      <pc:sldChg chg="modSp">
        <pc:chgData name="Sofia Tamminen" userId="S::sofia.tamminen@edu.turku.fi::5a5e4611-78b4-4fe8-8ac8-e4ab9b639b93" providerId="AD" clId="Web-{6040B269-C97B-F677-A450-A1F2BDB7D171}" dt="2024-10-23T12:11:50.533" v="57" actId="20577"/>
        <pc:sldMkLst>
          <pc:docMk/>
          <pc:sldMk cId="2553112344" sldId="278"/>
        </pc:sldMkLst>
      </pc:sldChg>
      <pc:sldChg chg="modSp">
        <pc:chgData name="Sofia Tamminen" userId="S::sofia.tamminen@edu.turku.fi::5a5e4611-78b4-4fe8-8ac8-e4ab9b639b93" providerId="AD" clId="Web-{6040B269-C97B-F677-A450-A1F2BDB7D171}" dt="2024-10-23T12:18:39.002" v="124" actId="20577"/>
        <pc:sldMkLst>
          <pc:docMk/>
          <pc:sldMk cId="3897362201" sldId="281"/>
        </pc:sldMkLst>
      </pc:sldChg>
    </pc:docChg>
  </pc:docChgLst>
  <pc:docChgLst>
    <pc:chgData clId="Web-{523B2A3E-61E0-E930-4B53-C2CDEC5D7697}"/>
    <pc:docChg chg="modSld">
      <pc:chgData name="" userId="" providerId="" clId="Web-{523B2A3E-61E0-E930-4B53-C2CDEC5D7697}" dt="2024-11-08T13:05:11.872" v="0"/>
      <pc:docMkLst>
        <pc:docMk/>
      </pc:docMkLst>
      <pc:sldChg chg="delSp">
        <pc:chgData name="" userId="" providerId="" clId="Web-{523B2A3E-61E0-E930-4B53-C2CDEC5D7697}" dt="2024-11-08T13:05:11.872" v="0"/>
        <pc:sldMkLst>
          <pc:docMk/>
          <pc:sldMk cId="4136648393" sldId="257"/>
        </pc:sldMkLst>
      </pc:sldChg>
    </pc:docChg>
  </pc:docChgLst>
  <pc:docChgLst>
    <pc:chgData name="Sofia Tamminen" userId="S::sofia.tamminen@edu.turku.fi::5a5e4611-78b4-4fe8-8ac8-e4ab9b639b93" providerId="AD" clId="Web-{FC06B15C-0EFF-4AD2-DC42-9149E2B9A9DC}"/>
    <pc:docChg chg="modSld">
      <pc:chgData name="Sofia Tamminen" userId="S::sofia.tamminen@edu.turku.fi::5a5e4611-78b4-4fe8-8ac8-e4ab9b639b93" providerId="AD" clId="Web-{FC06B15C-0EFF-4AD2-DC42-9149E2B9A9DC}" dt="2024-11-28T06:33:48.826" v="60" actId="20577"/>
      <pc:docMkLst>
        <pc:docMk/>
      </pc:docMkLst>
      <pc:sldChg chg="delSp modSp">
        <pc:chgData name="Sofia Tamminen" userId="S::sofia.tamminen@edu.turku.fi::5a5e4611-78b4-4fe8-8ac8-e4ab9b639b93" providerId="AD" clId="Web-{FC06B15C-0EFF-4AD2-DC42-9149E2B9A9DC}" dt="2024-11-28T06:33:48.826" v="60" actId="20577"/>
        <pc:sldMkLst>
          <pc:docMk/>
          <pc:sldMk cId="3208863436" sldId="267"/>
        </pc:sldMkLst>
      </pc:sldChg>
    </pc:docChg>
  </pc:docChgLst>
  <pc:docChgLst>
    <pc:chgData name="Sofia Tamminen" userId="S::sofia.tamminen@edu.turku.fi::5a5e4611-78b4-4fe8-8ac8-e4ab9b639b93" providerId="AD" clId="Web-{F8725C08-4BCD-92C2-298E-BA3A17A1D2C3}"/>
    <pc:docChg chg="delSld modSld">
      <pc:chgData name="Sofia Tamminen" userId="S::sofia.tamminen@edu.turku.fi::5a5e4611-78b4-4fe8-8ac8-e4ab9b639b93" providerId="AD" clId="Web-{F8725C08-4BCD-92C2-298E-BA3A17A1D2C3}" dt="2025-01-23T20:56:23.951" v="127" actId="1076"/>
      <pc:docMkLst>
        <pc:docMk/>
      </pc:docMkLst>
      <pc:sldChg chg="modSp">
        <pc:chgData name="Sofia Tamminen" userId="S::sofia.tamminen@edu.turku.fi::5a5e4611-78b4-4fe8-8ac8-e4ab9b639b93" providerId="AD" clId="Web-{F8725C08-4BCD-92C2-298E-BA3A17A1D2C3}" dt="2025-01-23T20:36:21.864" v="4" actId="20577"/>
        <pc:sldMkLst>
          <pc:docMk/>
          <pc:sldMk cId="2553112344" sldId="278"/>
        </pc:sldMkLst>
        <pc:spChg chg="mod">
          <ac:chgData name="Sofia Tamminen" userId="S::sofia.tamminen@edu.turku.fi::5a5e4611-78b4-4fe8-8ac8-e4ab9b639b93" providerId="AD" clId="Web-{F8725C08-4BCD-92C2-298E-BA3A17A1D2C3}" dt="2025-01-23T20:36:21.864" v="4" actId="20577"/>
          <ac:spMkLst>
            <pc:docMk/>
            <pc:sldMk cId="2553112344" sldId="278"/>
            <ac:spMk id="2" creationId="{24AC3884-F04A-EC90-72A1-F9F8C4AFFE2E}"/>
          </ac:spMkLst>
        </pc:spChg>
      </pc:sldChg>
      <pc:sldChg chg="addSp delSp modSp mod modClrScheme chgLayout">
        <pc:chgData name="Sofia Tamminen" userId="S::sofia.tamminen@edu.turku.fi::5a5e4611-78b4-4fe8-8ac8-e4ab9b639b93" providerId="AD" clId="Web-{F8725C08-4BCD-92C2-298E-BA3A17A1D2C3}" dt="2025-01-23T20:42:05.684" v="30" actId="1076"/>
        <pc:sldMkLst>
          <pc:docMk/>
          <pc:sldMk cId="3897362201" sldId="281"/>
        </pc:sldMkLst>
        <pc:spChg chg="mod ord">
          <ac:chgData name="Sofia Tamminen" userId="S::sofia.tamminen@edu.turku.fi::5a5e4611-78b4-4fe8-8ac8-e4ab9b639b93" providerId="AD" clId="Web-{F8725C08-4BCD-92C2-298E-BA3A17A1D2C3}" dt="2025-01-23T20:41:18.886" v="24"/>
          <ac:spMkLst>
            <pc:docMk/>
            <pc:sldMk cId="3897362201" sldId="281"/>
            <ac:spMk id="3" creationId="{B408086B-783B-44FA-5FFA-4DF3E69B464C}"/>
          </ac:spMkLst>
        </pc:spChg>
        <pc:spChg chg="add mod ord">
          <ac:chgData name="Sofia Tamminen" userId="S::sofia.tamminen@edu.turku.fi::5a5e4611-78b4-4fe8-8ac8-e4ab9b639b93" providerId="AD" clId="Web-{F8725C08-4BCD-92C2-298E-BA3A17A1D2C3}" dt="2025-01-23T20:41:57.949" v="29" actId="1076"/>
          <ac:spMkLst>
            <pc:docMk/>
            <pc:sldMk cId="3897362201" sldId="281"/>
            <ac:spMk id="4" creationId="{075CC1F7-B759-5415-DAC9-628FC66F8AE7}"/>
          </ac:spMkLst>
        </pc:spChg>
      </pc:sldChg>
      <pc:sldChg chg="addSp modSp mod modClrScheme chgLayout">
        <pc:chgData name="Sofia Tamminen" userId="S::sofia.tamminen@edu.turku.fi::5a5e4611-78b4-4fe8-8ac8-e4ab9b639b93" providerId="AD" clId="Web-{F8725C08-4BCD-92C2-298E-BA3A17A1D2C3}" dt="2025-01-23T20:56:23.951" v="127" actId="1076"/>
        <pc:sldMkLst>
          <pc:docMk/>
          <pc:sldMk cId="2894296419" sldId="284"/>
        </pc:sldMkLst>
        <pc:spChg chg="mod ord">
          <ac:chgData name="Sofia Tamminen" userId="S::sofia.tamminen@edu.turku.fi::5a5e4611-78b4-4fe8-8ac8-e4ab9b639b93" providerId="AD" clId="Web-{F8725C08-4BCD-92C2-298E-BA3A17A1D2C3}" dt="2025-01-23T20:55:53.481" v="124"/>
          <ac:spMkLst>
            <pc:docMk/>
            <pc:sldMk cId="2894296419" sldId="284"/>
            <ac:spMk id="2" creationId="{E88D3522-63D3-9D73-E12E-49E464AF9A38}"/>
          </ac:spMkLst>
        </pc:spChg>
        <pc:spChg chg="mod ord">
          <ac:chgData name="Sofia Tamminen" userId="S::sofia.tamminen@edu.turku.fi::5a5e4611-78b4-4fe8-8ac8-e4ab9b639b93" providerId="AD" clId="Web-{F8725C08-4BCD-92C2-298E-BA3A17A1D2C3}" dt="2025-01-23T20:56:17.982" v="126" actId="1076"/>
          <ac:spMkLst>
            <pc:docMk/>
            <pc:sldMk cId="2894296419" sldId="284"/>
            <ac:spMk id="3" creationId="{2EA3B037-0498-34A9-742E-2586817F6530}"/>
          </ac:spMkLst>
        </pc:spChg>
        <pc:spChg chg="mod ord">
          <ac:chgData name="Sofia Tamminen" userId="S::sofia.tamminen@edu.turku.fi::5a5e4611-78b4-4fe8-8ac8-e4ab9b639b93" providerId="AD" clId="Web-{F8725C08-4BCD-92C2-298E-BA3A17A1D2C3}" dt="2025-01-23T20:56:23.951" v="127" actId="1076"/>
          <ac:spMkLst>
            <pc:docMk/>
            <pc:sldMk cId="2894296419" sldId="284"/>
            <ac:spMk id="4" creationId="{80C6D9F6-BCF8-9B07-B123-796513960C25}"/>
          </ac:spMkLst>
        </pc:spChg>
        <pc:spChg chg="add mod">
          <ac:chgData name="Sofia Tamminen" userId="S::sofia.tamminen@edu.turku.fi::5a5e4611-78b4-4fe8-8ac8-e4ab9b639b93" providerId="AD" clId="Web-{F8725C08-4BCD-92C2-298E-BA3A17A1D2C3}" dt="2025-01-23T20:45:13.265" v="50" actId="20577"/>
          <ac:spMkLst>
            <pc:docMk/>
            <pc:sldMk cId="2894296419" sldId="284"/>
            <ac:spMk id="5" creationId="{58C142A0-F63F-2E6A-4D29-E3FD3E643FC4}"/>
          </ac:spMkLst>
        </pc:spChg>
      </pc:sldChg>
      <pc:sldChg chg="addSp delSp modSp mod modClrScheme chgLayout">
        <pc:chgData name="Sofia Tamminen" userId="S::sofia.tamminen@edu.turku.fi::5a5e4611-78b4-4fe8-8ac8-e4ab9b639b93" providerId="AD" clId="Web-{F8725C08-4BCD-92C2-298E-BA3A17A1D2C3}" dt="2025-01-23T20:56:08.763" v="125"/>
        <pc:sldMkLst>
          <pc:docMk/>
          <pc:sldMk cId="3010722327" sldId="285"/>
        </pc:sldMkLst>
        <pc:spChg chg="mod">
          <ac:chgData name="Sofia Tamminen" userId="S::sofia.tamminen@edu.turku.fi::5a5e4611-78b4-4fe8-8ac8-e4ab9b639b93" providerId="AD" clId="Web-{F8725C08-4BCD-92C2-298E-BA3A17A1D2C3}" dt="2025-01-23T20:56:08.763" v="125"/>
          <ac:spMkLst>
            <pc:docMk/>
            <pc:sldMk cId="3010722327" sldId="285"/>
            <ac:spMk id="2" creationId="{7B41F80C-7C0C-6341-CB6E-63A59BA30D48}"/>
          </ac:spMkLst>
        </pc:spChg>
        <pc:spChg chg="mod">
          <ac:chgData name="Sofia Tamminen" userId="S::sofia.tamminen@edu.turku.fi::5a5e4611-78b4-4fe8-8ac8-e4ab9b639b93" providerId="AD" clId="Web-{F8725C08-4BCD-92C2-298E-BA3A17A1D2C3}" dt="2025-01-23T20:56:08.763" v="125"/>
          <ac:spMkLst>
            <pc:docMk/>
            <pc:sldMk cId="3010722327" sldId="285"/>
            <ac:spMk id="3" creationId="{FEF1AF32-538B-7ABA-BE99-FCCBE4EF4982}"/>
          </ac:spMkLst>
        </pc:spChg>
        <pc:picChg chg="add mod">
          <ac:chgData name="Sofia Tamminen" userId="S::sofia.tamminen@edu.turku.fi::5a5e4611-78b4-4fe8-8ac8-e4ab9b639b93" providerId="AD" clId="Web-{F8725C08-4BCD-92C2-298E-BA3A17A1D2C3}" dt="2025-01-23T20:56:08.763" v="125"/>
          <ac:picMkLst>
            <pc:docMk/>
            <pc:sldMk cId="3010722327" sldId="285"/>
            <ac:picMk id="5" creationId="{06411EAA-2356-BF93-533C-E8A4818A5EDB}"/>
          </ac:picMkLst>
        </pc:picChg>
      </pc:sldChg>
      <pc:sldChg chg="modSp del">
        <pc:chgData name="Sofia Tamminen" userId="S::sofia.tamminen@edu.turku.fi::5a5e4611-78b4-4fe8-8ac8-e4ab9b639b93" providerId="AD" clId="Web-{F8725C08-4BCD-92C2-298E-BA3A17A1D2C3}" dt="2025-01-23T20:50:17.522" v="85"/>
        <pc:sldMkLst>
          <pc:docMk/>
          <pc:sldMk cId="609283857" sldId="286"/>
        </pc:sldMkLst>
      </pc:sldChg>
    </pc:docChg>
  </pc:docChgLst>
  <pc:docChgLst>
    <pc:chgData name="Sofia Tamminen" userId="S::sofia.tamminen@edu.turku.fi::5a5e4611-78b4-4fe8-8ac8-e4ab9b639b93" providerId="AD" clId="Web-{970F6439-0B8F-D102-A645-E29562CD49F7}"/>
    <pc:docChg chg="modSld">
      <pc:chgData name="Sofia Tamminen" userId="S::sofia.tamminen@edu.turku.fi::5a5e4611-78b4-4fe8-8ac8-e4ab9b639b93" providerId="AD" clId="Web-{970F6439-0B8F-D102-A645-E29562CD49F7}" dt="2024-12-03T17:09:41.849" v="39" actId="20577"/>
      <pc:docMkLst>
        <pc:docMk/>
      </pc:docMkLst>
      <pc:sldChg chg="addSp delSp modSp">
        <pc:chgData name="Sofia Tamminen" userId="S::sofia.tamminen@edu.turku.fi::5a5e4611-78b4-4fe8-8ac8-e4ab9b639b93" providerId="AD" clId="Web-{970F6439-0B8F-D102-A645-E29562CD49F7}" dt="2024-12-03T17:09:41.849" v="39" actId="20577"/>
        <pc:sldMkLst>
          <pc:docMk/>
          <pc:sldMk cId="4136648393" sldId="257"/>
        </pc:sldMkLst>
        <pc:spChg chg="mod">
          <ac:chgData name="Sofia Tamminen" userId="S::sofia.tamminen@edu.turku.fi::5a5e4611-78b4-4fe8-8ac8-e4ab9b639b93" providerId="AD" clId="Web-{970F6439-0B8F-D102-A645-E29562CD49F7}" dt="2024-12-03T17:09:41.849" v="39" actId="20577"/>
          <ac:spMkLst>
            <pc:docMk/>
            <pc:sldMk cId="4136648393" sldId="257"/>
            <ac:spMk id="3" creationId="{A3F94103-5FAF-D507-08D3-554B58D22A9C}"/>
          </ac:spMkLst>
        </pc:spChg>
      </pc:sldChg>
      <pc:sldChg chg="addSp delSp modSp">
        <pc:chgData name="Sofia Tamminen" userId="S::sofia.tamminen@edu.turku.fi::5a5e4611-78b4-4fe8-8ac8-e4ab9b639b93" providerId="AD" clId="Web-{970F6439-0B8F-D102-A645-E29562CD49F7}" dt="2024-12-03T17:09:06.426" v="21" actId="20577"/>
        <pc:sldMkLst>
          <pc:docMk/>
          <pc:sldMk cId="3033172979" sldId="283"/>
        </pc:sldMkLst>
        <pc:spChg chg="mod">
          <ac:chgData name="Sofia Tamminen" userId="S::sofia.tamminen@edu.turku.fi::5a5e4611-78b4-4fe8-8ac8-e4ab9b639b93" providerId="AD" clId="Web-{970F6439-0B8F-D102-A645-E29562CD49F7}" dt="2024-12-03T17:08:26.487" v="6" actId="20577"/>
          <ac:spMkLst>
            <pc:docMk/>
            <pc:sldMk cId="3033172979" sldId="283"/>
            <ac:spMk id="3" creationId="{128664FC-24B7-B77B-B22F-8E9585986CF9}"/>
          </ac:spMkLst>
        </pc:spChg>
      </pc:sldChg>
    </pc:docChg>
  </pc:docChgLst>
  <pc:docChgLst>
    <pc:chgData name="Sofia Tamminen" userId="S::sofia.tamminen@edu.turku.fi::5a5e4611-78b4-4fe8-8ac8-e4ab9b639b93" providerId="AD" clId="Web-{43E2AB66-F9EB-C946-203D-54C87868F71C}"/>
    <pc:docChg chg="modSld">
      <pc:chgData name="Sofia Tamminen" userId="S::sofia.tamminen@edu.turku.fi::5a5e4611-78b4-4fe8-8ac8-e4ab9b639b93" providerId="AD" clId="Web-{43E2AB66-F9EB-C946-203D-54C87868F71C}" dt="2025-01-08T12:54:07.362" v="2"/>
      <pc:docMkLst>
        <pc:docMk/>
      </pc:docMkLst>
      <pc:sldChg chg="addSp delSp modSp">
        <pc:chgData name="Sofia Tamminen" userId="S::sofia.tamminen@edu.turku.fi::5a5e4611-78b4-4fe8-8ac8-e4ab9b639b93" providerId="AD" clId="Web-{43E2AB66-F9EB-C946-203D-54C87868F71C}" dt="2025-01-08T12:54:07.362" v="2"/>
        <pc:sldMkLst>
          <pc:docMk/>
          <pc:sldMk cId="4136648393" sldId="257"/>
        </pc:sldMkLst>
        <pc:picChg chg="add mod ord modCrop">
          <ac:chgData name="Sofia Tamminen" userId="S::sofia.tamminen@edu.turku.fi::5a5e4611-78b4-4fe8-8ac8-e4ab9b639b93" providerId="AD" clId="Web-{43E2AB66-F9EB-C946-203D-54C87868F71C}" dt="2025-01-08T12:54:07.362" v="2"/>
          <ac:picMkLst>
            <pc:docMk/>
            <pc:sldMk cId="4136648393" sldId="257"/>
            <ac:picMk id="2" creationId="{4A213E02-B195-7987-BF75-DB9087182A41}"/>
          </ac:picMkLst>
        </pc:picChg>
      </pc:sldChg>
    </pc:docChg>
  </pc:docChgLst>
  <pc:docChgLst>
    <pc:chgData name="Sofia Tamminen" userId="S::sofia.tamminen@edu.turku.fi::5a5e4611-78b4-4fe8-8ac8-e4ab9b639b93" providerId="AD" clId="Web-{5629E148-2ADD-DBF6-6852-2C8B1A9B2A6D}"/>
    <pc:docChg chg="addSld delSld modSld">
      <pc:chgData name="Sofia Tamminen" userId="S::sofia.tamminen@edu.turku.fi::5a5e4611-78b4-4fe8-8ac8-e4ab9b639b93" providerId="AD" clId="Web-{5629E148-2ADD-DBF6-6852-2C8B1A9B2A6D}" dt="2024-11-08T13:19:45.559" v="2"/>
      <pc:docMkLst>
        <pc:docMk/>
      </pc:docMkLst>
      <pc:sldChg chg="delSp add del">
        <pc:chgData name="Sofia Tamminen" userId="S::sofia.tamminen@edu.turku.fi::5a5e4611-78b4-4fe8-8ac8-e4ab9b639b93" providerId="AD" clId="Web-{5629E148-2ADD-DBF6-6852-2C8B1A9B2A6D}" dt="2024-11-08T13:19:45.559" v="2"/>
        <pc:sldMkLst>
          <pc:docMk/>
          <pc:sldMk cId="4136648393" sldId="257"/>
        </pc:sldMkLst>
      </pc:sldChg>
    </pc:docChg>
  </pc:docChgLst>
  <pc:docChgLst>
    <pc:chgData name="Sofia Tamminen" userId="S::sofia.tamminen@edu.turku.fi::5a5e4611-78b4-4fe8-8ac8-e4ab9b639b93" providerId="AD" clId="Web-{DFFE4567-C10F-AD14-B6B0-0092D101EA19}"/>
    <pc:docChg chg="modSld">
      <pc:chgData name="Sofia Tamminen" userId="S::sofia.tamminen@edu.turku.fi::5a5e4611-78b4-4fe8-8ac8-e4ab9b639b93" providerId="AD" clId="Web-{DFFE4567-C10F-AD14-B6B0-0092D101EA19}" dt="2024-10-14T07:01:36.245" v="20" actId="20577"/>
      <pc:docMkLst>
        <pc:docMk/>
      </pc:docMkLst>
      <pc:sldChg chg="modSp">
        <pc:chgData name="Sofia Tamminen" userId="S::sofia.tamminen@edu.turku.fi::5a5e4611-78b4-4fe8-8ac8-e4ab9b639b93" providerId="AD" clId="Web-{DFFE4567-C10F-AD14-B6B0-0092D101EA19}" dt="2024-10-14T07:01:36.245" v="20" actId="20577"/>
        <pc:sldMkLst>
          <pc:docMk/>
          <pc:sldMk cId="353353772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2F6BC-C3AC-471B-A838-B70FD4272352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AD96A-2756-48D5-983B-63C214F57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9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863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741" y="2060965"/>
            <a:ext cx="8758518" cy="279890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65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16941" y="4997496"/>
            <a:ext cx="5558118" cy="75031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Etunimi Sukunimi</a:t>
            </a:r>
          </a:p>
          <a:p>
            <a:r>
              <a:rPr lang="fi-FI"/>
              <a:t>Tilaisuus Päivämäärä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803323C-1D29-424F-BF64-F8958C3F79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38611" y="206282"/>
            <a:ext cx="1588" cy="1588"/>
          </a:xfrm>
          <a:prstGeom prst="rect">
            <a:avLst/>
          </a:prstGeom>
          <a:solidFill>
            <a:srgbClr val="4BD2EF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1B56028-2377-4908-B160-FE32D5BE06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76574" y="1941419"/>
            <a:ext cx="1588" cy="1588"/>
          </a:xfrm>
          <a:prstGeom prst="rect">
            <a:avLst/>
          </a:prstGeom>
          <a:solidFill>
            <a:srgbClr val="FF5100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3EB62E6-75AE-4F50-B316-F0AC993D7F1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9313" y="363538"/>
            <a:ext cx="1144588" cy="1322388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C115A3D-A9C5-4A44-A34F-E5ECAA092FD5}"/>
              </a:ext>
            </a:extLst>
          </p:cNvPr>
          <p:cNvSpPr>
            <a:spLocks/>
          </p:cNvSpPr>
          <p:nvPr userDrawn="1"/>
        </p:nvSpPr>
        <p:spPr bwMode="auto">
          <a:xfrm rot="1047458">
            <a:off x="594519" y="477802"/>
            <a:ext cx="509588" cy="514350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BE092608-2BF7-4A20-94F9-BFC8D4CE145B}"/>
              </a:ext>
            </a:extLst>
          </p:cNvPr>
          <p:cNvSpPr>
            <a:spLocks/>
          </p:cNvSpPr>
          <p:nvPr userDrawn="1"/>
        </p:nvSpPr>
        <p:spPr bwMode="auto">
          <a:xfrm>
            <a:off x="9485313" y="763587"/>
            <a:ext cx="1176338" cy="1355726"/>
          </a:xfrm>
          <a:custGeom>
            <a:avLst/>
            <a:gdLst>
              <a:gd name="T0" fmla="*/ 478 w 1098"/>
              <a:gd name="T1" fmla="*/ 23 h 1260"/>
              <a:gd name="T2" fmla="*/ 478 w 1098"/>
              <a:gd name="T3" fmla="*/ 23 h 1260"/>
              <a:gd name="T4" fmla="*/ 52 w 1098"/>
              <a:gd name="T5" fmla="*/ 285 h 1260"/>
              <a:gd name="T6" fmla="*/ 0 w 1098"/>
              <a:gd name="T7" fmla="*/ 380 h 1260"/>
              <a:gd name="T8" fmla="*/ 6 w 1098"/>
              <a:gd name="T9" fmla="*/ 891 h 1260"/>
              <a:gd name="T10" fmla="*/ 61 w 1098"/>
              <a:gd name="T11" fmla="*/ 985 h 1260"/>
              <a:gd name="T12" fmla="*/ 500 w 1098"/>
              <a:gd name="T13" fmla="*/ 1240 h 1260"/>
              <a:gd name="T14" fmla="*/ 613 w 1098"/>
              <a:gd name="T15" fmla="*/ 1238 h 1260"/>
              <a:gd name="T16" fmla="*/ 1045 w 1098"/>
              <a:gd name="T17" fmla="*/ 973 h 1260"/>
              <a:gd name="T18" fmla="*/ 1098 w 1098"/>
              <a:gd name="T19" fmla="*/ 877 h 1260"/>
              <a:gd name="T20" fmla="*/ 1091 w 1098"/>
              <a:gd name="T21" fmla="*/ 367 h 1260"/>
              <a:gd name="T22" fmla="*/ 1036 w 1098"/>
              <a:gd name="T23" fmla="*/ 272 h 1260"/>
              <a:gd name="T24" fmla="*/ 604 w 1098"/>
              <a:gd name="T25" fmla="*/ 21 h 1260"/>
              <a:gd name="T26" fmla="*/ 478 w 1098"/>
              <a:gd name="T27" fmla="*/ 23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8" h="1260">
                <a:moveTo>
                  <a:pt x="478" y="23"/>
                </a:moveTo>
                <a:lnTo>
                  <a:pt x="478" y="23"/>
                </a:lnTo>
                <a:lnTo>
                  <a:pt x="52" y="285"/>
                </a:lnTo>
                <a:cubicBezTo>
                  <a:pt x="19" y="305"/>
                  <a:pt x="0" y="342"/>
                  <a:pt x="0" y="380"/>
                </a:cubicBezTo>
                <a:lnTo>
                  <a:pt x="6" y="891"/>
                </a:lnTo>
                <a:cubicBezTo>
                  <a:pt x="7" y="930"/>
                  <a:pt x="27" y="965"/>
                  <a:pt x="61" y="985"/>
                </a:cubicBezTo>
                <a:lnTo>
                  <a:pt x="500" y="1240"/>
                </a:lnTo>
                <a:cubicBezTo>
                  <a:pt x="535" y="1260"/>
                  <a:pt x="578" y="1259"/>
                  <a:pt x="613" y="1238"/>
                </a:cubicBezTo>
                <a:lnTo>
                  <a:pt x="1045" y="973"/>
                </a:lnTo>
                <a:cubicBezTo>
                  <a:pt x="1078" y="952"/>
                  <a:pt x="1098" y="916"/>
                  <a:pt x="1098" y="877"/>
                </a:cubicBezTo>
                <a:lnTo>
                  <a:pt x="1091" y="367"/>
                </a:lnTo>
                <a:cubicBezTo>
                  <a:pt x="1091" y="328"/>
                  <a:pt x="1070" y="292"/>
                  <a:pt x="1036" y="272"/>
                </a:cubicBezTo>
                <a:lnTo>
                  <a:pt x="604" y="21"/>
                </a:lnTo>
                <a:cubicBezTo>
                  <a:pt x="565" y="0"/>
                  <a:pt x="516" y="0"/>
                  <a:pt x="478" y="23"/>
                </a:cubicBezTo>
                <a:close/>
              </a:path>
            </a:pathLst>
          </a:custGeom>
          <a:solidFill>
            <a:srgbClr val="05295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251D2B82-2BB1-43BD-9ADA-3BE3964A68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71038" y="1036638"/>
            <a:ext cx="1588" cy="1588"/>
          </a:xfrm>
          <a:prstGeom prst="rect">
            <a:avLst/>
          </a:prstGeom>
          <a:solidFill>
            <a:srgbClr val="05295E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43FB148A-2C85-4E19-9540-AA3027658D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431463" y="760412"/>
            <a:ext cx="452438" cy="523875"/>
          </a:xfrm>
          <a:custGeom>
            <a:avLst/>
            <a:gdLst>
              <a:gd name="T0" fmla="*/ 235 w 422"/>
              <a:gd name="T1" fmla="*/ 478 h 487"/>
              <a:gd name="T2" fmla="*/ 235 w 422"/>
              <a:gd name="T3" fmla="*/ 478 h 487"/>
              <a:gd name="T4" fmla="*/ 402 w 422"/>
              <a:gd name="T5" fmla="*/ 379 h 487"/>
              <a:gd name="T6" fmla="*/ 422 w 422"/>
              <a:gd name="T7" fmla="*/ 342 h 487"/>
              <a:gd name="T8" fmla="*/ 422 w 422"/>
              <a:gd name="T9" fmla="*/ 145 h 487"/>
              <a:gd name="T10" fmla="*/ 402 w 422"/>
              <a:gd name="T11" fmla="*/ 108 h 487"/>
              <a:gd name="T12" fmla="*/ 233 w 422"/>
              <a:gd name="T13" fmla="*/ 8 h 487"/>
              <a:gd name="T14" fmla="*/ 189 w 422"/>
              <a:gd name="T15" fmla="*/ 8 h 487"/>
              <a:gd name="T16" fmla="*/ 20 w 422"/>
              <a:gd name="T17" fmla="*/ 108 h 487"/>
              <a:gd name="T18" fmla="*/ 0 w 422"/>
              <a:gd name="T19" fmla="*/ 145 h 487"/>
              <a:gd name="T20" fmla="*/ 0 w 422"/>
              <a:gd name="T21" fmla="*/ 342 h 487"/>
              <a:gd name="T22" fmla="*/ 20 w 422"/>
              <a:gd name="T23" fmla="*/ 379 h 487"/>
              <a:gd name="T24" fmla="*/ 187 w 422"/>
              <a:gd name="T25" fmla="*/ 478 h 487"/>
              <a:gd name="T26" fmla="*/ 235 w 422"/>
              <a:gd name="T27" fmla="*/ 478 h 487"/>
              <a:gd name="T28" fmla="*/ 211 w 422"/>
              <a:gd name="T29" fmla="*/ 240 h 487"/>
              <a:gd name="T30" fmla="*/ 211 w 422"/>
              <a:gd name="T31" fmla="*/ 240 h 487"/>
              <a:gd name="T32" fmla="*/ 211 w 422"/>
              <a:gd name="T33" fmla="*/ 240 h 487"/>
              <a:gd name="T34" fmla="*/ 211 w 422"/>
              <a:gd name="T35" fmla="*/ 240 h 487"/>
              <a:gd name="T36" fmla="*/ 211 w 422"/>
              <a:gd name="T37" fmla="*/ 24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2" h="487">
                <a:moveTo>
                  <a:pt x="235" y="478"/>
                </a:moveTo>
                <a:lnTo>
                  <a:pt x="235" y="478"/>
                </a:lnTo>
                <a:lnTo>
                  <a:pt x="402" y="379"/>
                </a:lnTo>
                <a:cubicBezTo>
                  <a:pt x="415" y="371"/>
                  <a:pt x="422" y="357"/>
                  <a:pt x="422" y="342"/>
                </a:cubicBezTo>
                <a:lnTo>
                  <a:pt x="422" y="145"/>
                </a:lnTo>
                <a:cubicBezTo>
                  <a:pt x="422" y="129"/>
                  <a:pt x="414" y="115"/>
                  <a:pt x="402" y="108"/>
                </a:cubicBezTo>
                <a:lnTo>
                  <a:pt x="233" y="8"/>
                </a:lnTo>
                <a:cubicBezTo>
                  <a:pt x="219" y="0"/>
                  <a:pt x="203" y="0"/>
                  <a:pt x="189" y="8"/>
                </a:cubicBezTo>
                <a:lnTo>
                  <a:pt x="20" y="108"/>
                </a:lnTo>
                <a:cubicBezTo>
                  <a:pt x="8" y="116"/>
                  <a:pt x="0" y="129"/>
                  <a:pt x="0" y="145"/>
                </a:cubicBezTo>
                <a:lnTo>
                  <a:pt x="0" y="342"/>
                </a:lnTo>
                <a:cubicBezTo>
                  <a:pt x="0" y="357"/>
                  <a:pt x="7" y="371"/>
                  <a:pt x="20" y="379"/>
                </a:cubicBezTo>
                <a:lnTo>
                  <a:pt x="187" y="478"/>
                </a:lnTo>
                <a:cubicBezTo>
                  <a:pt x="202" y="487"/>
                  <a:pt x="220" y="487"/>
                  <a:pt x="235" y="478"/>
                </a:cubicBezTo>
                <a:close/>
                <a:moveTo>
                  <a:pt x="211" y="240"/>
                </a:moveTo>
                <a:lnTo>
                  <a:pt x="211" y="240"/>
                </a:lnTo>
                <a:lnTo>
                  <a:pt x="211" y="240"/>
                </a:lnTo>
                <a:lnTo>
                  <a:pt x="211" y="240"/>
                </a:lnTo>
                <a:lnTo>
                  <a:pt x="211" y="240"/>
                </a:lnTo>
                <a:close/>
              </a:path>
            </a:pathLst>
          </a:custGeom>
          <a:solidFill>
            <a:srgbClr val="5C297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" name="AutoShape 20">
            <a:extLst>
              <a:ext uri="{FF2B5EF4-FFF2-40B4-BE49-F238E27FC236}">
                <a16:creationId xmlns:a16="http://schemas.microsoft.com/office/drawing/2014/main" id="{4E333070-30C3-42F1-B821-2EE368CED9A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9455150" y="6635750"/>
            <a:ext cx="495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EDE22645-239B-45F2-BF76-A6FE1DC87A0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055043" y="6157244"/>
            <a:ext cx="514350" cy="455613"/>
          </a:xfrm>
          <a:custGeom>
            <a:avLst/>
            <a:gdLst>
              <a:gd name="T0" fmla="*/ 411 w 518"/>
              <a:gd name="T1" fmla="*/ 434 h 462"/>
              <a:gd name="T2" fmla="*/ 411 w 518"/>
              <a:gd name="T3" fmla="*/ 434 h 462"/>
              <a:gd name="T4" fmla="*/ 510 w 518"/>
              <a:gd name="T5" fmla="*/ 251 h 462"/>
              <a:gd name="T6" fmla="*/ 509 w 518"/>
              <a:gd name="T7" fmla="*/ 205 h 462"/>
              <a:gd name="T8" fmla="*/ 400 w 518"/>
              <a:gd name="T9" fmla="*/ 22 h 462"/>
              <a:gd name="T10" fmla="*/ 360 w 518"/>
              <a:gd name="T11" fmla="*/ 0 h 462"/>
              <a:gd name="T12" fmla="*/ 148 w 518"/>
              <a:gd name="T13" fmla="*/ 0 h 462"/>
              <a:gd name="T14" fmla="*/ 107 w 518"/>
              <a:gd name="T15" fmla="*/ 24 h 462"/>
              <a:gd name="T16" fmla="*/ 7 w 518"/>
              <a:gd name="T17" fmla="*/ 210 h 462"/>
              <a:gd name="T18" fmla="*/ 8 w 518"/>
              <a:gd name="T19" fmla="*/ 256 h 462"/>
              <a:gd name="T20" fmla="*/ 117 w 518"/>
              <a:gd name="T21" fmla="*/ 439 h 462"/>
              <a:gd name="T22" fmla="*/ 157 w 518"/>
              <a:gd name="T23" fmla="*/ 462 h 462"/>
              <a:gd name="T24" fmla="*/ 366 w 518"/>
              <a:gd name="T25" fmla="*/ 461 h 462"/>
              <a:gd name="T26" fmla="*/ 411 w 518"/>
              <a:gd name="T27" fmla="*/ 434 h 462"/>
              <a:gd name="T28" fmla="*/ 257 w 518"/>
              <a:gd name="T29" fmla="*/ 228 h 462"/>
              <a:gd name="T30" fmla="*/ 257 w 518"/>
              <a:gd name="T31" fmla="*/ 228 h 462"/>
              <a:gd name="T32" fmla="*/ 257 w 518"/>
              <a:gd name="T33" fmla="*/ 228 h 462"/>
              <a:gd name="T34" fmla="*/ 257 w 518"/>
              <a:gd name="T35" fmla="*/ 228 h 462"/>
              <a:gd name="T36" fmla="*/ 257 w 518"/>
              <a:gd name="T37" fmla="*/ 228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8" h="462">
                <a:moveTo>
                  <a:pt x="411" y="434"/>
                </a:moveTo>
                <a:lnTo>
                  <a:pt x="411" y="434"/>
                </a:lnTo>
                <a:lnTo>
                  <a:pt x="510" y="251"/>
                </a:lnTo>
                <a:cubicBezTo>
                  <a:pt x="518" y="236"/>
                  <a:pt x="517" y="219"/>
                  <a:pt x="509" y="205"/>
                </a:cubicBezTo>
                <a:lnTo>
                  <a:pt x="400" y="22"/>
                </a:lnTo>
                <a:cubicBezTo>
                  <a:pt x="391" y="8"/>
                  <a:pt x="376" y="0"/>
                  <a:pt x="360" y="0"/>
                </a:cubicBezTo>
                <a:lnTo>
                  <a:pt x="148" y="0"/>
                </a:lnTo>
                <a:cubicBezTo>
                  <a:pt x="131" y="0"/>
                  <a:pt x="116" y="9"/>
                  <a:pt x="107" y="24"/>
                </a:cubicBezTo>
                <a:lnTo>
                  <a:pt x="7" y="210"/>
                </a:lnTo>
                <a:cubicBezTo>
                  <a:pt x="0" y="225"/>
                  <a:pt x="1" y="242"/>
                  <a:pt x="8" y="256"/>
                </a:cubicBezTo>
                <a:lnTo>
                  <a:pt x="117" y="439"/>
                </a:lnTo>
                <a:cubicBezTo>
                  <a:pt x="126" y="453"/>
                  <a:pt x="141" y="462"/>
                  <a:pt x="157" y="462"/>
                </a:cubicBezTo>
                <a:lnTo>
                  <a:pt x="366" y="461"/>
                </a:lnTo>
                <a:cubicBezTo>
                  <a:pt x="385" y="461"/>
                  <a:pt x="402" y="451"/>
                  <a:pt x="411" y="434"/>
                </a:cubicBezTo>
                <a:close/>
                <a:moveTo>
                  <a:pt x="257" y="228"/>
                </a:moveTo>
                <a:lnTo>
                  <a:pt x="257" y="228"/>
                </a:lnTo>
                <a:lnTo>
                  <a:pt x="257" y="228"/>
                </a:lnTo>
                <a:lnTo>
                  <a:pt x="257" y="228"/>
                </a:lnTo>
                <a:lnTo>
                  <a:pt x="257" y="228"/>
                </a:lnTo>
                <a:close/>
              </a:path>
            </a:pathLst>
          </a:custGeom>
          <a:solidFill>
            <a:srgbClr val="D60F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5" name="Kuva 4" descr="Kuva, joka sisältää kohteen keltainen&#10;&#10;Kuvaus luotu automaattisesti">
            <a:extLst>
              <a:ext uri="{FF2B5EF4-FFF2-40B4-BE49-F238E27FC236}">
                <a16:creationId xmlns:a16="http://schemas.microsoft.com/office/drawing/2014/main" id="{A373A337-4717-FEED-16A7-3BBE893AD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51" y="-592459"/>
            <a:ext cx="1035694" cy="1184917"/>
          </a:xfrm>
          <a:prstGeom prst="rect">
            <a:avLst/>
          </a:prstGeom>
        </p:spPr>
      </p:pic>
      <p:pic>
        <p:nvPicPr>
          <p:cNvPr id="6" name="Kuva 5" descr="Kuva, joka sisältää kohteen muotoilu&#10;&#10;Kuvaus luotu automaattisesti, normaali luotettavuus">
            <a:extLst>
              <a:ext uri="{FF2B5EF4-FFF2-40B4-BE49-F238E27FC236}">
                <a16:creationId xmlns:a16="http://schemas.microsoft.com/office/drawing/2014/main" id="{8362DCC9-33DA-1AB9-4F3B-8262734C6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5" y="5885438"/>
            <a:ext cx="655768" cy="75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5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D49A894-D57E-4D34-B087-6D0D88D2171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ED7F4184-35DC-41F2-8ED6-1C832602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1" y="365126"/>
            <a:ext cx="8597154" cy="7644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5" name="Kuva 4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F8943DBB-9709-ADC9-206C-9F295CD6C9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10" y="5623328"/>
            <a:ext cx="2351535" cy="7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avio">
    <p:bg>
      <p:bgPr>
        <a:solidFill>
          <a:srgbClr val="72D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4B14B41-1824-45F1-AE38-CF7904AA8C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3087" y="1521571"/>
            <a:ext cx="11053483" cy="4265147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kaavio tai taulukko</a:t>
            </a:r>
          </a:p>
        </p:txBody>
      </p:sp>
      <p:pic>
        <p:nvPicPr>
          <p:cNvPr id="5" name="Kuva 4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75033B1D-B9FE-C890-0580-844895046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10" y="5623328"/>
            <a:ext cx="2351535" cy="7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15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rgbClr val="72D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5814A8E8-9EEF-8154-6E25-35313E2EFB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5" y="2413000"/>
            <a:ext cx="6518449" cy="2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95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814" y="2635624"/>
            <a:ext cx="10515600" cy="1595718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4000"/>
            </a:lvl1pPr>
          </a:lstStyle>
          <a:p>
            <a:r>
              <a:rPr lang="fi-FI"/>
              <a:t>Väliotsikko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381C7EA3-62B0-4CA9-A9D3-81D49D4404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9881" y="922338"/>
            <a:ext cx="1144588" cy="1322388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73F21D2B-334D-4429-B5BB-B1D68ACF8E81}"/>
              </a:ext>
            </a:extLst>
          </p:cNvPr>
          <p:cNvSpPr>
            <a:spLocks/>
          </p:cNvSpPr>
          <p:nvPr userDrawn="1"/>
        </p:nvSpPr>
        <p:spPr bwMode="auto">
          <a:xfrm rot="864787">
            <a:off x="9776039" y="1030288"/>
            <a:ext cx="509588" cy="514350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69515D02-1F06-4445-AFCA-536DB1FADE4F}"/>
              </a:ext>
            </a:extLst>
          </p:cNvPr>
          <p:cNvSpPr>
            <a:spLocks/>
          </p:cNvSpPr>
          <p:nvPr userDrawn="1"/>
        </p:nvSpPr>
        <p:spPr bwMode="auto">
          <a:xfrm>
            <a:off x="702733" y="4625593"/>
            <a:ext cx="947965" cy="1092527"/>
          </a:xfrm>
          <a:custGeom>
            <a:avLst/>
            <a:gdLst>
              <a:gd name="T0" fmla="*/ 478 w 1098"/>
              <a:gd name="T1" fmla="*/ 23 h 1260"/>
              <a:gd name="T2" fmla="*/ 478 w 1098"/>
              <a:gd name="T3" fmla="*/ 23 h 1260"/>
              <a:gd name="T4" fmla="*/ 52 w 1098"/>
              <a:gd name="T5" fmla="*/ 285 h 1260"/>
              <a:gd name="T6" fmla="*/ 0 w 1098"/>
              <a:gd name="T7" fmla="*/ 380 h 1260"/>
              <a:gd name="T8" fmla="*/ 6 w 1098"/>
              <a:gd name="T9" fmla="*/ 891 h 1260"/>
              <a:gd name="T10" fmla="*/ 61 w 1098"/>
              <a:gd name="T11" fmla="*/ 985 h 1260"/>
              <a:gd name="T12" fmla="*/ 500 w 1098"/>
              <a:gd name="T13" fmla="*/ 1240 h 1260"/>
              <a:gd name="T14" fmla="*/ 613 w 1098"/>
              <a:gd name="T15" fmla="*/ 1238 h 1260"/>
              <a:gd name="T16" fmla="*/ 1045 w 1098"/>
              <a:gd name="T17" fmla="*/ 973 h 1260"/>
              <a:gd name="T18" fmla="*/ 1098 w 1098"/>
              <a:gd name="T19" fmla="*/ 877 h 1260"/>
              <a:gd name="T20" fmla="*/ 1091 w 1098"/>
              <a:gd name="T21" fmla="*/ 367 h 1260"/>
              <a:gd name="T22" fmla="*/ 1036 w 1098"/>
              <a:gd name="T23" fmla="*/ 272 h 1260"/>
              <a:gd name="T24" fmla="*/ 604 w 1098"/>
              <a:gd name="T25" fmla="*/ 21 h 1260"/>
              <a:gd name="T26" fmla="*/ 478 w 1098"/>
              <a:gd name="T27" fmla="*/ 23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8" h="1260">
                <a:moveTo>
                  <a:pt x="478" y="23"/>
                </a:moveTo>
                <a:lnTo>
                  <a:pt x="478" y="23"/>
                </a:lnTo>
                <a:lnTo>
                  <a:pt x="52" y="285"/>
                </a:lnTo>
                <a:cubicBezTo>
                  <a:pt x="19" y="305"/>
                  <a:pt x="0" y="342"/>
                  <a:pt x="0" y="380"/>
                </a:cubicBezTo>
                <a:lnTo>
                  <a:pt x="6" y="891"/>
                </a:lnTo>
                <a:cubicBezTo>
                  <a:pt x="7" y="930"/>
                  <a:pt x="27" y="965"/>
                  <a:pt x="61" y="985"/>
                </a:cubicBezTo>
                <a:lnTo>
                  <a:pt x="500" y="1240"/>
                </a:lnTo>
                <a:cubicBezTo>
                  <a:pt x="535" y="1260"/>
                  <a:pt x="578" y="1259"/>
                  <a:pt x="613" y="1238"/>
                </a:cubicBezTo>
                <a:lnTo>
                  <a:pt x="1045" y="973"/>
                </a:lnTo>
                <a:cubicBezTo>
                  <a:pt x="1078" y="952"/>
                  <a:pt x="1098" y="916"/>
                  <a:pt x="1098" y="877"/>
                </a:cubicBezTo>
                <a:lnTo>
                  <a:pt x="1091" y="367"/>
                </a:lnTo>
                <a:cubicBezTo>
                  <a:pt x="1091" y="328"/>
                  <a:pt x="1070" y="292"/>
                  <a:pt x="1036" y="272"/>
                </a:cubicBezTo>
                <a:lnTo>
                  <a:pt x="604" y="21"/>
                </a:lnTo>
                <a:cubicBezTo>
                  <a:pt x="565" y="0"/>
                  <a:pt x="516" y="0"/>
                  <a:pt x="478" y="23"/>
                </a:cubicBezTo>
                <a:close/>
              </a:path>
            </a:pathLst>
          </a:custGeom>
          <a:solidFill>
            <a:srgbClr val="05295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3" name="Kuva 2" descr="Kuva, joka sisältää kohteen keltainen&#10;&#10;Kuvaus luotu automaattisesti">
            <a:extLst>
              <a:ext uri="{FF2B5EF4-FFF2-40B4-BE49-F238E27FC236}">
                <a16:creationId xmlns:a16="http://schemas.microsoft.com/office/drawing/2014/main" id="{8954F711-BF83-EEAB-8500-A35289BF3C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95" y="5922860"/>
            <a:ext cx="1634745" cy="1870279"/>
          </a:xfrm>
          <a:prstGeom prst="rect">
            <a:avLst/>
          </a:prstGeom>
        </p:spPr>
      </p:pic>
      <p:pic>
        <p:nvPicPr>
          <p:cNvPr id="7" name="Kuva 6" descr="Kuva, joka sisältää kohteen muotoilu&#10;&#10;Kuvaus luotu automaattisesti, normaali luotettavuus">
            <a:extLst>
              <a:ext uri="{FF2B5EF4-FFF2-40B4-BE49-F238E27FC236}">
                <a16:creationId xmlns:a16="http://schemas.microsoft.com/office/drawing/2014/main" id="{BECA6B39-39B5-7E2F-8806-9CF89F3254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76" y="4622240"/>
            <a:ext cx="403325" cy="461473"/>
          </a:xfrm>
          <a:prstGeom prst="rect">
            <a:avLst/>
          </a:prstGeom>
        </p:spPr>
      </p:pic>
      <p:pic>
        <p:nvPicPr>
          <p:cNvPr id="6" name="Kuva 5" descr="Kuva, joka sisältää kohteen kuvakaappaus, muotoilu&#10;&#10;Kuvaus luotu automaattisesti">
            <a:extLst>
              <a:ext uri="{FF2B5EF4-FFF2-40B4-BE49-F238E27FC236}">
                <a16:creationId xmlns:a16="http://schemas.microsoft.com/office/drawing/2014/main" id="{5E9DD38A-C2FA-A822-21A7-1FD6A3DB7E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7434" y="-572294"/>
            <a:ext cx="993854" cy="11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44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72D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814" y="2635624"/>
            <a:ext cx="10515600" cy="1595718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Väliotsikko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381C7EA3-62B0-4CA9-A9D3-81D49D4404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9881" y="922338"/>
            <a:ext cx="1144588" cy="1322388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6C704658-9214-46B2-92C4-D8BB64EA005D}"/>
              </a:ext>
            </a:extLst>
          </p:cNvPr>
          <p:cNvGrpSpPr/>
          <p:nvPr userDrawn="1"/>
        </p:nvGrpSpPr>
        <p:grpSpPr>
          <a:xfrm>
            <a:off x="702733" y="4623034"/>
            <a:ext cx="1127068" cy="1095086"/>
            <a:chOff x="616480" y="4371445"/>
            <a:chExt cx="1398588" cy="1358901"/>
          </a:xfrm>
        </p:grpSpPr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69515D02-1F06-4445-AFCA-536DB1FADE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480" y="4374620"/>
              <a:ext cx="1176338" cy="1355726"/>
            </a:xfrm>
            <a:custGeom>
              <a:avLst/>
              <a:gdLst>
                <a:gd name="T0" fmla="*/ 478 w 1098"/>
                <a:gd name="T1" fmla="*/ 23 h 1260"/>
                <a:gd name="T2" fmla="*/ 478 w 1098"/>
                <a:gd name="T3" fmla="*/ 23 h 1260"/>
                <a:gd name="T4" fmla="*/ 52 w 1098"/>
                <a:gd name="T5" fmla="*/ 285 h 1260"/>
                <a:gd name="T6" fmla="*/ 0 w 1098"/>
                <a:gd name="T7" fmla="*/ 380 h 1260"/>
                <a:gd name="T8" fmla="*/ 6 w 1098"/>
                <a:gd name="T9" fmla="*/ 891 h 1260"/>
                <a:gd name="T10" fmla="*/ 61 w 1098"/>
                <a:gd name="T11" fmla="*/ 985 h 1260"/>
                <a:gd name="T12" fmla="*/ 500 w 1098"/>
                <a:gd name="T13" fmla="*/ 1240 h 1260"/>
                <a:gd name="T14" fmla="*/ 613 w 1098"/>
                <a:gd name="T15" fmla="*/ 1238 h 1260"/>
                <a:gd name="T16" fmla="*/ 1045 w 1098"/>
                <a:gd name="T17" fmla="*/ 973 h 1260"/>
                <a:gd name="T18" fmla="*/ 1098 w 1098"/>
                <a:gd name="T19" fmla="*/ 877 h 1260"/>
                <a:gd name="T20" fmla="*/ 1091 w 1098"/>
                <a:gd name="T21" fmla="*/ 367 h 1260"/>
                <a:gd name="T22" fmla="*/ 1036 w 1098"/>
                <a:gd name="T23" fmla="*/ 272 h 1260"/>
                <a:gd name="T24" fmla="*/ 604 w 1098"/>
                <a:gd name="T25" fmla="*/ 21 h 1260"/>
                <a:gd name="T26" fmla="*/ 478 w 1098"/>
                <a:gd name="T27" fmla="*/ 23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8" h="1260">
                  <a:moveTo>
                    <a:pt x="478" y="23"/>
                  </a:moveTo>
                  <a:lnTo>
                    <a:pt x="478" y="23"/>
                  </a:lnTo>
                  <a:lnTo>
                    <a:pt x="52" y="285"/>
                  </a:lnTo>
                  <a:cubicBezTo>
                    <a:pt x="19" y="305"/>
                    <a:pt x="0" y="342"/>
                    <a:pt x="0" y="380"/>
                  </a:cubicBezTo>
                  <a:lnTo>
                    <a:pt x="6" y="891"/>
                  </a:lnTo>
                  <a:cubicBezTo>
                    <a:pt x="7" y="930"/>
                    <a:pt x="27" y="965"/>
                    <a:pt x="61" y="985"/>
                  </a:cubicBezTo>
                  <a:lnTo>
                    <a:pt x="500" y="1240"/>
                  </a:lnTo>
                  <a:cubicBezTo>
                    <a:pt x="535" y="1260"/>
                    <a:pt x="578" y="1259"/>
                    <a:pt x="613" y="1238"/>
                  </a:cubicBezTo>
                  <a:lnTo>
                    <a:pt x="1045" y="973"/>
                  </a:lnTo>
                  <a:cubicBezTo>
                    <a:pt x="1078" y="952"/>
                    <a:pt x="1098" y="916"/>
                    <a:pt x="1098" y="877"/>
                  </a:cubicBezTo>
                  <a:lnTo>
                    <a:pt x="1091" y="367"/>
                  </a:lnTo>
                  <a:cubicBezTo>
                    <a:pt x="1091" y="328"/>
                    <a:pt x="1070" y="292"/>
                    <a:pt x="1036" y="272"/>
                  </a:cubicBezTo>
                  <a:lnTo>
                    <a:pt x="604" y="21"/>
                  </a:lnTo>
                  <a:cubicBezTo>
                    <a:pt x="565" y="0"/>
                    <a:pt x="516" y="0"/>
                    <a:pt x="478" y="23"/>
                  </a:cubicBezTo>
                  <a:close/>
                </a:path>
              </a:pathLst>
            </a:custGeom>
            <a:solidFill>
              <a:srgbClr val="0529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4EDDF72-5AE2-4234-AC0F-AA093EA574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62630" y="4371445"/>
              <a:ext cx="452438" cy="523875"/>
            </a:xfrm>
            <a:custGeom>
              <a:avLst/>
              <a:gdLst>
                <a:gd name="T0" fmla="*/ 235 w 422"/>
                <a:gd name="T1" fmla="*/ 478 h 487"/>
                <a:gd name="T2" fmla="*/ 235 w 422"/>
                <a:gd name="T3" fmla="*/ 478 h 487"/>
                <a:gd name="T4" fmla="*/ 402 w 422"/>
                <a:gd name="T5" fmla="*/ 379 h 487"/>
                <a:gd name="T6" fmla="*/ 422 w 422"/>
                <a:gd name="T7" fmla="*/ 342 h 487"/>
                <a:gd name="T8" fmla="*/ 422 w 422"/>
                <a:gd name="T9" fmla="*/ 145 h 487"/>
                <a:gd name="T10" fmla="*/ 402 w 422"/>
                <a:gd name="T11" fmla="*/ 108 h 487"/>
                <a:gd name="T12" fmla="*/ 233 w 422"/>
                <a:gd name="T13" fmla="*/ 8 h 487"/>
                <a:gd name="T14" fmla="*/ 189 w 422"/>
                <a:gd name="T15" fmla="*/ 8 h 487"/>
                <a:gd name="T16" fmla="*/ 20 w 422"/>
                <a:gd name="T17" fmla="*/ 108 h 487"/>
                <a:gd name="T18" fmla="*/ 0 w 422"/>
                <a:gd name="T19" fmla="*/ 145 h 487"/>
                <a:gd name="T20" fmla="*/ 0 w 422"/>
                <a:gd name="T21" fmla="*/ 342 h 487"/>
                <a:gd name="T22" fmla="*/ 20 w 422"/>
                <a:gd name="T23" fmla="*/ 379 h 487"/>
                <a:gd name="T24" fmla="*/ 187 w 422"/>
                <a:gd name="T25" fmla="*/ 478 h 487"/>
                <a:gd name="T26" fmla="*/ 235 w 422"/>
                <a:gd name="T27" fmla="*/ 478 h 487"/>
                <a:gd name="T28" fmla="*/ 211 w 422"/>
                <a:gd name="T29" fmla="*/ 240 h 487"/>
                <a:gd name="T30" fmla="*/ 211 w 422"/>
                <a:gd name="T31" fmla="*/ 240 h 487"/>
                <a:gd name="T32" fmla="*/ 211 w 422"/>
                <a:gd name="T33" fmla="*/ 240 h 487"/>
                <a:gd name="T34" fmla="*/ 211 w 422"/>
                <a:gd name="T35" fmla="*/ 240 h 487"/>
                <a:gd name="T36" fmla="*/ 211 w 422"/>
                <a:gd name="T37" fmla="*/ 24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2" h="487">
                  <a:moveTo>
                    <a:pt x="235" y="478"/>
                  </a:moveTo>
                  <a:lnTo>
                    <a:pt x="235" y="478"/>
                  </a:lnTo>
                  <a:lnTo>
                    <a:pt x="402" y="379"/>
                  </a:lnTo>
                  <a:cubicBezTo>
                    <a:pt x="415" y="371"/>
                    <a:pt x="422" y="357"/>
                    <a:pt x="422" y="342"/>
                  </a:cubicBezTo>
                  <a:lnTo>
                    <a:pt x="422" y="145"/>
                  </a:lnTo>
                  <a:cubicBezTo>
                    <a:pt x="422" y="129"/>
                    <a:pt x="414" y="115"/>
                    <a:pt x="402" y="108"/>
                  </a:cubicBezTo>
                  <a:lnTo>
                    <a:pt x="233" y="8"/>
                  </a:lnTo>
                  <a:cubicBezTo>
                    <a:pt x="219" y="0"/>
                    <a:pt x="203" y="0"/>
                    <a:pt x="189" y="8"/>
                  </a:cubicBezTo>
                  <a:lnTo>
                    <a:pt x="20" y="108"/>
                  </a:lnTo>
                  <a:cubicBezTo>
                    <a:pt x="8" y="116"/>
                    <a:pt x="0" y="129"/>
                    <a:pt x="0" y="145"/>
                  </a:cubicBezTo>
                  <a:lnTo>
                    <a:pt x="0" y="342"/>
                  </a:lnTo>
                  <a:cubicBezTo>
                    <a:pt x="0" y="357"/>
                    <a:pt x="7" y="371"/>
                    <a:pt x="20" y="379"/>
                  </a:cubicBezTo>
                  <a:lnTo>
                    <a:pt x="187" y="478"/>
                  </a:lnTo>
                  <a:cubicBezTo>
                    <a:pt x="202" y="487"/>
                    <a:pt x="220" y="487"/>
                    <a:pt x="235" y="478"/>
                  </a:cubicBezTo>
                  <a:close/>
                  <a:moveTo>
                    <a:pt x="211" y="240"/>
                  </a:moveTo>
                  <a:lnTo>
                    <a:pt x="211" y="240"/>
                  </a:lnTo>
                  <a:lnTo>
                    <a:pt x="211" y="240"/>
                  </a:lnTo>
                  <a:lnTo>
                    <a:pt x="211" y="240"/>
                  </a:lnTo>
                  <a:lnTo>
                    <a:pt x="211" y="240"/>
                  </a:lnTo>
                  <a:close/>
                </a:path>
              </a:pathLst>
            </a:custGeom>
            <a:solidFill>
              <a:srgbClr val="5C297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1"/>
                </a:solidFill>
              </a:endParaRPr>
            </a:p>
          </p:txBody>
        </p:sp>
      </p:grpSp>
      <p:pic>
        <p:nvPicPr>
          <p:cNvPr id="4" name="Kuva 3" descr="Kuva, joka sisältää kohteen keltainen&#10;&#10;Kuvaus luotu automaattisesti">
            <a:extLst>
              <a:ext uri="{FF2B5EF4-FFF2-40B4-BE49-F238E27FC236}">
                <a16:creationId xmlns:a16="http://schemas.microsoft.com/office/drawing/2014/main" id="{FFB00AC5-1D71-BCB0-A541-9F69D7CA46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95" y="5922860"/>
            <a:ext cx="1634745" cy="1870279"/>
          </a:xfrm>
          <a:prstGeom prst="rect">
            <a:avLst/>
          </a:prstGeom>
        </p:spPr>
      </p:pic>
      <p:sp>
        <p:nvSpPr>
          <p:cNvPr id="7" name="Freeform 7">
            <a:extLst>
              <a:ext uri="{FF2B5EF4-FFF2-40B4-BE49-F238E27FC236}">
                <a16:creationId xmlns:a16="http://schemas.microsoft.com/office/drawing/2014/main" id="{473DD448-B657-CDAB-B358-4BA459FA2593}"/>
              </a:ext>
            </a:extLst>
          </p:cNvPr>
          <p:cNvSpPr>
            <a:spLocks/>
          </p:cNvSpPr>
          <p:nvPr userDrawn="1"/>
        </p:nvSpPr>
        <p:spPr bwMode="auto">
          <a:xfrm rot="864787">
            <a:off x="9776039" y="1030288"/>
            <a:ext cx="509588" cy="514350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3" name="Kuva 2" descr="Kuva, joka sisältää kohteen Värikkyys, muotoilu&#10;&#10;Kuvaus luotu automaattisesti">
            <a:extLst>
              <a:ext uri="{FF2B5EF4-FFF2-40B4-BE49-F238E27FC236}">
                <a16:creationId xmlns:a16="http://schemas.microsoft.com/office/drawing/2014/main" id="{8BBD271B-35F3-4323-077F-F67A6FE63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155" y="-624418"/>
            <a:ext cx="1248835" cy="124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76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027416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65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bg>
      <p:bgPr>
        <a:solidFill>
          <a:srgbClr val="72D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741" y="2060965"/>
            <a:ext cx="8758518" cy="279890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65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803323C-1D29-424F-BF64-F8958C3F79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38611" y="206282"/>
            <a:ext cx="1588" cy="1588"/>
          </a:xfrm>
          <a:prstGeom prst="rect">
            <a:avLst/>
          </a:prstGeom>
          <a:solidFill>
            <a:srgbClr val="4BD2EF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1B56028-2377-4908-B160-FE32D5BE06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76574" y="1941419"/>
            <a:ext cx="1588" cy="1588"/>
          </a:xfrm>
          <a:prstGeom prst="rect">
            <a:avLst/>
          </a:prstGeom>
          <a:solidFill>
            <a:srgbClr val="FF5100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251D2B82-2BB1-43BD-9ADA-3BE3964A68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71038" y="1036638"/>
            <a:ext cx="1588" cy="1588"/>
          </a:xfrm>
          <a:prstGeom prst="rect">
            <a:avLst/>
          </a:prstGeom>
          <a:solidFill>
            <a:srgbClr val="05295E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30" name="AutoShape 20">
            <a:extLst>
              <a:ext uri="{FF2B5EF4-FFF2-40B4-BE49-F238E27FC236}">
                <a16:creationId xmlns:a16="http://schemas.microsoft.com/office/drawing/2014/main" id="{4E333070-30C3-42F1-B821-2EE368CED9A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9455150" y="6635750"/>
            <a:ext cx="495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02468556-1D64-144A-3237-C37748E0B5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16941" y="4997496"/>
            <a:ext cx="5558118" cy="75031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Etunimi Sukunimi</a:t>
            </a:r>
          </a:p>
          <a:p>
            <a:r>
              <a:rPr lang="fi-FI"/>
              <a:t>Tilaisuus Päivämäärä</a:t>
            </a:r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83D8E90C-28DD-F49B-5299-96F078E85ED3}"/>
              </a:ext>
            </a:extLst>
          </p:cNvPr>
          <p:cNvSpPr>
            <a:spLocks/>
          </p:cNvSpPr>
          <p:nvPr userDrawn="1"/>
        </p:nvSpPr>
        <p:spPr bwMode="auto">
          <a:xfrm>
            <a:off x="9485313" y="763587"/>
            <a:ext cx="1176338" cy="1355726"/>
          </a:xfrm>
          <a:custGeom>
            <a:avLst/>
            <a:gdLst>
              <a:gd name="T0" fmla="*/ 478 w 1098"/>
              <a:gd name="T1" fmla="*/ 23 h 1260"/>
              <a:gd name="T2" fmla="*/ 478 w 1098"/>
              <a:gd name="T3" fmla="*/ 23 h 1260"/>
              <a:gd name="T4" fmla="*/ 52 w 1098"/>
              <a:gd name="T5" fmla="*/ 285 h 1260"/>
              <a:gd name="T6" fmla="*/ 0 w 1098"/>
              <a:gd name="T7" fmla="*/ 380 h 1260"/>
              <a:gd name="T8" fmla="*/ 6 w 1098"/>
              <a:gd name="T9" fmla="*/ 891 h 1260"/>
              <a:gd name="T10" fmla="*/ 61 w 1098"/>
              <a:gd name="T11" fmla="*/ 985 h 1260"/>
              <a:gd name="T12" fmla="*/ 500 w 1098"/>
              <a:gd name="T13" fmla="*/ 1240 h 1260"/>
              <a:gd name="T14" fmla="*/ 613 w 1098"/>
              <a:gd name="T15" fmla="*/ 1238 h 1260"/>
              <a:gd name="T16" fmla="*/ 1045 w 1098"/>
              <a:gd name="T17" fmla="*/ 973 h 1260"/>
              <a:gd name="T18" fmla="*/ 1098 w 1098"/>
              <a:gd name="T19" fmla="*/ 877 h 1260"/>
              <a:gd name="T20" fmla="*/ 1091 w 1098"/>
              <a:gd name="T21" fmla="*/ 367 h 1260"/>
              <a:gd name="T22" fmla="*/ 1036 w 1098"/>
              <a:gd name="T23" fmla="*/ 272 h 1260"/>
              <a:gd name="T24" fmla="*/ 604 w 1098"/>
              <a:gd name="T25" fmla="*/ 21 h 1260"/>
              <a:gd name="T26" fmla="*/ 478 w 1098"/>
              <a:gd name="T27" fmla="*/ 23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8" h="1260">
                <a:moveTo>
                  <a:pt x="478" y="23"/>
                </a:moveTo>
                <a:lnTo>
                  <a:pt x="478" y="23"/>
                </a:lnTo>
                <a:lnTo>
                  <a:pt x="52" y="285"/>
                </a:lnTo>
                <a:cubicBezTo>
                  <a:pt x="19" y="305"/>
                  <a:pt x="0" y="342"/>
                  <a:pt x="0" y="380"/>
                </a:cubicBezTo>
                <a:lnTo>
                  <a:pt x="6" y="891"/>
                </a:lnTo>
                <a:cubicBezTo>
                  <a:pt x="7" y="930"/>
                  <a:pt x="27" y="965"/>
                  <a:pt x="61" y="985"/>
                </a:cubicBezTo>
                <a:lnTo>
                  <a:pt x="500" y="1240"/>
                </a:lnTo>
                <a:cubicBezTo>
                  <a:pt x="535" y="1260"/>
                  <a:pt x="578" y="1259"/>
                  <a:pt x="613" y="1238"/>
                </a:cubicBezTo>
                <a:lnTo>
                  <a:pt x="1045" y="973"/>
                </a:lnTo>
                <a:cubicBezTo>
                  <a:pt x="1078" y="952"/>
                  <a:pt x="1098" y="916"/>
                  <a:pt x="1098" y="877"/>
                </a:cubicBezTo>
                <a:lnTo>
                  <a:pt x="1091" y="367"/>
                </a:lnTo>
                <a:cubicBezTo>
                  <a:pt x="1091" y="328"/>
                  <a:pt x="1070" y="292"/>
                  <a:pt x="1036" y="272"/>
                </a:cubicBezTo>
                <a:lnTo>
                  <a:pt x="604" y="21"/>
                </a:lnTo>
                <a:cubicBezTo>
                  <a:pt x="565" y="0"/>
                  <a:pt x="516" y="0"/>
                  <a:pt x="478" y="23"/>
                </a:cubicBezTo>
                <a:close/>
              </a:path>
            </a:pathLst>
          </a:custGeom>
          <a:solidFill>
            <a:srgbClr val="05295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B6A4D586-A8CA-7E38-D7D6-473C3239783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431463" y="760412"/>
            <a:ext cx="452438" cy="523875"/>
          </a:xfrm>
          <a:custGeom>
            <a:avLst/>
            <a:gdLst>
              <a:gd name="T0" fmla="*/ 235 w 422"/>
              <a:gd name="T1" fmla="*/ 478 h 487"/>
              <a:gd name="T2" fmla="*/ 235 w 422"/>
              <a:gd name="T3" fmla="*/ 478 h 487"/>
              <a:gd name="T4" fmla="*/ 402 w 422"/>
              <a:gd name="T5" fmla="*/ 379 h 487"/>
              <a:gd name="T6" fmla="*/ 422 w 422"/>
              <a:gd name="T7" fmla="*/ 342 h 487"/>
              <a:gd name="T8" fmla="*/ 422 w 422"/>
              <a:gd name="T9" fmla="*/ 145 h 487"/>
              <a:gd name="T10" fmla="*/ 402 w 422"/>
              <a:gd name="T11" fmla="*/ 108 h 487"/>
              <a:gd name="T12" fmla="*/ 233 w 422"/>
              <a:gd name="T13" fmla="*/ 8 h 487"/>
              <a:gd name="T14" fmla="*/ 189 w 422"/>
              <a:gd name="T15" fmla="*/ 8 h 487"/>
              <a:gd name="T16" fmla="*/ 20 w 422"/>
              <a:gd name="T17" fmla="*/ 108 h 487"/>
              <a:gd name="T18" fmla="*/ 0 w 422"/>
              <a:gd name="T19" fmla="*/ 145 h 487"/>
              <a:gd name="T20" fmla="*/ 0 w 422"/>
              <a:gd name="T21" fmla="*/ 342 h 487"/>
              <a:gd name="T22" fmla="*/ 20 w 422"/>
              <a:gd name="T23" fmla="*/ 379 h 487"/>
              <a:gd name="T24" fmla="*/ 187 w 422"/>
              <a:gd name="T25" fmla="*/ 478 h 487"/>
              <a:gd name="T26" fmla="*/ 235 w 422"/>
              <a:gd name="T27" fmla="*/ 478 h 487"/>
              <a:gd name="T28" fmla="*/ 211 w 422"/>
              <a:gd name="T29" fmla="*/ 240 h 487"/>
              <a:gd name="T30" fmla="*/ 211 w 422"/>
              <a:gd name="T31" fmla="*/ 240 h 487"/>
              <a:gd name="T32" fmla="*/ 211 w 422"/>
              <a:gd name="T33" fmla="*/ 240 h 487"/>
              <a:gd name="T34" fmla="*/ 211 w 422"/>
              <a:gd name="T35" fmla="*/ 240 h 487"/>
              <a:gd name="T36" fmla="*/ 211 w 422"/>
              <a:gd name="T37" fmla="*/ 24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2" h="487">
                <a:moveTo>
                  <a:pt x="235" y="478"/>
                </a:moveTo>
                <a:lnTo>
                  <a:pt x="235" y="478"/>
                </a:lnTo>
                <a:lnTo>
                  <a:pt x="402" y="379"/>
                </a:lnTo>
                <a:cubicBezTo>
                  <a:pt x="415" y="371"/>
                  <a:pt x="422" y="357"/>
                  <a:pt x="422" y="342"/>
                </a:cubicBezTo>
                <a:lnTo>
                  <a:pt x="422" y="145"/>
                </a:lnTo>
                <a:cubicBezTo>
                  <a:pt x="422" y="129"/>
                  <a:pt x="414" y="115"/>
                  <a:pt x="402" y="108"/>
                </a:cubicBezTo>
                <a:lnTo>
                  <a:pt x="233" y="8"/>
                </a:lnTo>
                <a:cubicBezTo>
                  <a:pt x="219" y="0"/>
                  <a:pt x="203" y="0"/>
                  <a:pt x="189" y="8"/>
                </a:cubicBezTo>
                <a:lnTo>
                  <a:pt x="20" y="108"/>
                </a:lnTo>
                <a:cubicBezTo>
                  <a:pt x="8" y="116"/>
                  <a:pt x="0" y="129"/>
                  <a:pt x="0" y="145"/>
                </a:cubicBezTo>
                <a:lnTo>
                  <a:pt x="0" y="342"/>
                </a:lnTo>
                <a:cubicBezTo>
                  <a:pt x="0" y="357"/>
                  <a:pt x="7" y="371"/>
                  <a:pt x="20" y="379"/>
                </a:cubicBezTo>
                <a:lnTo>
                  <a:pt x="187" y="478"/>
                </a:lnTo>
                <a:cubicBezTo>
                  <a:pt x="202" y="487"/>
                  <a:pt x="220" y="487"/>
                  <a:pt x="235" y="478"/>
                </a:cubicBezTo>
                <a:close/>
                <a:moveTo>
                  <a:pt x="211" y="240"/>
                </a:moveTo>
                <a:lnTo>
                  <a:pt x="211" y="240"/>
                </a:lnTo>
                <a:lnTo>
                  <a:pt x="211" y="240"/>
                </a:lnTo>
                <a:lnTo>
                  <a:pt x="211" y="240"/>
                </a:lnTo>
                <a:lnTo>
                  <a:pt x="211" y="240"/>
                </a:lnTo>
                <a:close/>
              </a:path>
            </a:pathLst>
          </a:custGeom>
          <a:solidFill>
            <a:srgbClr val="5C297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6873C8BF-99D1-C631-0A1A-96870E5DD98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055043" y="6157244"/>
            <a:ext cx="514350" cy="455613"/>
          </a:xfrm>
          <a:custGeom>
            <a:avLst/>
            <a:gdLst>
              <a:gd name="T0" fmla="*/ 411 w 518"/>
              <a:gd name="T1" fmla="*/ 434 h 462"/>
              <a:gd name="T2" fmla="*/ 411 w 518"/>
              <a:gd name="T3" fmla="*/ 434 h 462"/>
              <a:gd name="T4" fmla="*/ 510 w 518"/>
              <a:gd name="T5" fmla="*/ 251 h 462"/>
              <a:gd name="T6" fmla="*/ 509 w 518"/>
              <a:gd name="T7" fmla="*/ 205 h 462"/>
              <a:gd name="T8" fmla="*/ 400 w 518"/>
              <a:gd name="T9" fmla="*/ 22 h 462"/>
              <a:gd name="T10" fmla="*/ 360 w 518"/>
              <a:gd name="T11" fmla="*/ 0 h 462"/>
              <a:gd name="T12" fmla="*/ 148 w 518"/>
              <a:gd name="T13" fmla="*/ 0 h 462"/>
              <a:gd name="T14" fmla="*/ 107 w 518"/>
              <a:gd name="T15" fmla="*/ 24 h 462"/>
              <a:gd name="T16" fmla="*/ 7 w 518"/>
              <a:gd name="T17" fmla="*/ 210 h 462"/>
              <a:gd name="T18" fmla="*/ 8 w 518"/>
              <a:gd name="T19" fmla="*/ 256 h 462"/>
              <a:gd name="T20" fmla="*/ 117 w 518"/>
              <a:gd name="T21" fmla="*/ 439 h 462"/>
              <a:gd name="T22" fmla="*/ 157 w 518"/>
              <a:gd name="T23" fmla="*/ 462 h 462"/>
              <a:gd name="T24" fmla="*/ 366 w 518"/>
              <a:gd name="T25" fmla="*/ 461 h 462"/>
              <a:gd name="T26" fmla="*/ 411 w 518"/>
              <a:gd name="T27" fmla="*/ 434 h 462"/>
              <a:gd name="T28" fmla="*/ 257 w 518"/>
              <a:gd name="T29" fmla="*/ 228 h 462"/>
              <a:gd name="T30" fmla="*/ 257 w 518"/>
              <a:gd name="T31" fmla="*/ 228 h 462"/>
              <a:gd name="T32" fmla="*/ 257 w 518"/>
              <a:gd name="T33" fmla="*/ 228 h 462"/>
              <a:gd name="T34" fmla="*/ 257 w 518"/>
              <a:gd name="T35" fmla="*/ 228 h 462"/>
              <a:gd name="T36" fmla="*/ 257 w 518"/>
              <a:gd name="T37" fmla="*/ 228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8" h="462">
                <a:moveTo>
                  <a:pt x="411" y="434"/>
                </a:moveTo>
                <a:lnTo>
                  <a:pt x="411" y="434"/>
                </a:lnTo>
                <a:lnTo>
                  <a:pt x="510" y="251"/>
                </a:lnTo>
                <a:cubicBezTo>
                  <a:pt x="518" y="236"/>
                  <a:pt x="517" y="219"/>
                  <a:pt x="509" y="205"/>
                </a:cubicBezTo>
                <a:lnTo>
                  <a:pt x="400" y="22"/>
                </a:lnTo>
                <a:cubicBezTo>
                  <a:pt x="391" y="8"/>
                  <a:pt x="376" y="0"/>
                  <a:pt x="360" y="0"/>
                </a:cubicBezTo>
                <a:lnTo>
                  <a:pt x="148" y="0"/>
                </a:lnTo>
                <a:cubicBezTo>
                  <a:pt x="131" y="0"/>
                  <a:pt x="116" y="9"/>
                  <a:pt x="107" y="24"/>
                </a:cubicBezTo>
                <a:lnTo>
                  <a:pt x="7" y="210"/>
                </a:lnTo>
                <a:cubicBezTo>
                  <a:pt x="0" y="225"/>
                  <a:pt x="1" y="242"/>
                  <a:pt x="8" y="256"/>
                </a:cubicBezTo>
                <a:lnTo>
                  <a:pt x="117" y="439"/>
                </a:lnTo>
                <a:cubicBezTo>
                  <a:pt x="126" y="453"/>
                  <a:pt x="141" y="462"/>
                  <a:pt x="157" y="462"/>
                </a:cubicBezTo>
                <a:lnTo>
                  <a:pt x="366" y="461"/>
                </a:lnTo>
                <a:cubicBezTo>
                  <a:pt x="385" y="461"/>
                  <a:pt x="402" y="451"/>
                  <a:pt x="411" y="434"/>
                </a:cubicBezTo>
                <a:close/>
                <a:moveTo>
                  <a:pt x="257" y="228"/>
                </a:moveTo>
                <a:lnTo>
                  <a:pt x="257" y="228"/>
                </a:lnTo>
                <a:lnTo>
                  <a:pt x="257" y="228"/>
                </a:lnTo>
                <a:lnTo>
                  <a:pt x="257" y="228"/>
                </a:lnTo>
                <a:lnTo>
                  <a:pt x="257" y="228"/>
                </a:lnTo>
                <a:close/>
              </a:path>
            </a:pathLst>
          </a:custGeom>
          <a:solidFill>
            <a:srgbClr val="D60F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5" name="Kuva 14" descr="Kuva, joka sisältää kohteen keltainen&#10;&#10;Kuvaus luotu automaattisesti">
            <a:extLst>
              <a:ext uri="{FF2B5EF4-FFF2-40B4-BE49-F238E27FC236}">
                <a16:creationId xmlns:a16="http://schemas.microsoft.com/office/drawing/2014/main" id="{0039982C-3F89-E1FC-A892-BA74C4EA8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51" y="-592459"/>
            <a:ext cx="1035694" cy="1184917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63170165-F6C2-8C3A-4D94-F551869E212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9313" y="363538"/>
            <a:ext cx="1144588" cy="1322388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4C48BEDA-BF95-8665-F70D-DB6420B32387}"/>
              </a:ext>
            </a:extLst>
          </p:cNvPr>
          <p:cNvSpPr>
            <a:spLocks/>
          </p:cNvSpPr>
          <p:nvPr userDrawn="1"/>
        </p:nvSpPr>
        <p:spPr bwMode="auto">
          <a:xfrm rot="1047458">
            <a:off x="594519" y="477802"/>
            <a:ext cx="509588" cy="514350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4" name="Kuva 3" descr="Kuva, joka sisältää kohteen valkoinen, mustavalkoinen, muotoilu&#10;&#10;Kuvaus luotu automaattisesti">
            <a:extLst>
              <a:ext uri="{FF2B5EF4-FFF2-40B4-BE49-F238E27FC236}">
                <a16:creationId xmlns:a16="http://schemas.microsoft.com/office/drawing/2014/main" id="{71B89258-0900-F4D8-14A8-C7DBBABC34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2" y="5885438"/>
            <a:ext cx="655821" cy="75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2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04667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72D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4704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510553"/>
            <a:ext cx="5256000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5C2F0E0-01F2-439E-809A-BF7ED8DF4F6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91835" y="1510553"/>
            <a:ext cx="5256000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1F0A607D-44D7-4BB8-9DB5-A887E162C82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816475" y="6365876"/>
            <a:ext cx="1143000" cy="1320799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D0574C40-0A12-4F6E-A594-56731080BD9C}"/>
              </a:ext>
            </a:extLst>
          </p:cNvPr>
          <p:cNvSpPr>
            <a:spLocks/>
          </p:cNvSpPr>
          <p:nvPr userDrawn="1"/>
        </p:nvSpPr>
        <p:spPr bwMode="auto">
          <a:xfrm rot="931304">
            <a:off x="4430712" y="6473825"/>
            <a:ext cx="509588" cy="512762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849B5BBB-A719-4420-8D96-69A9CB033BFB}"/>
              </a:ext>
            </a:extLst>
          </p:cNvPr>
          <p:cNvSpPr>
            <a:spLocks/>
          </p:cNvSpPr>
          <p:nvPr userDrawn="1"/>
        </p:nvSpPr>
        <p:spPr bwMode="auto">
          <a:xfrm>
            <a:off x="10871200" y="-468313"/>
            <a:ext cx="869951" cy="754064"/>
          </a:xfrm>
          <a:custGeom>
            <a:avLst/>
            <a:gdLst>
              <a:gd name="T0" fmla="*/ 37 w 2039"/>
              <a:gd name="T1" fmla="*/ 984 h 1766"/>
              <a:gd name="T2" fmla="*/ 37 w 2039"/>
              <a:gd name="T3" fmla="*/ 984 h 1766"/>
              <a:gd name="T4" fmla="*/ 451 w 2039"/>
              <a:gd name="T5" fmla="*/ 1678 h 1766"/>
              <a:gd name="T6" fmla="*/ 605 w 2039"/>
              <a:gd name="T7" fmla="*/ 1765 h 1766"/>
              <a:gd name="T8" fmla="*/ 1430 w 2039"/>
              <a:gd name="T9" fmla="*/ 1765 h 1766"/>
              <a:gd name="T10" fmla="*/ 1584 w 2039"/>
              <a:gd name="T11" fmla="*/ 1678 h 1766"/>
              <a:gd name="T12" fmla="*/ 2005 w 2039"/>
              <a:gd name="T13" fmla="*/ 974 h 1766"/>
              <a:gd name="T14" fmla="*/ 2005 w 2039"/>
              <a:gd name="T15" fmla="*/ 791 h 1766"/>
              <a:gd name="T16" fmla="*/ 1584 w 2039"/>
              <a:gd name="T17" fmla="*/ 86 h 1766"/>
              <a:gd name="T18" fmla="*/ 1431 w 2039"/>
              <a:gd name="T19" fmla="*/ 0 h 1766"/>
              <a:gd name="T20" fmla="*/ 605 w 2039"/>
              <a:gd name="T21" fmla="*/ 0 h 1766"/>
              <a:gd name="T22" fmla="*/ 452 w 2039"/>
              <a:gd name="T23" fmla="*/ 86 h 1766"/>
              <a:gd name="T24" fmla="*/ 37 w 2039"/>
              <a:gd name="T25" fmla="*/ 780 h 1766"/>
              <a:gd name="T26" fmla="*/ 37 w 2039"/>
              <a:gd name="T27" fmla="*/ 984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39" h="1766">
                <a:moveTo>
                  <a:pt x="37" y="984"/>
                </a:moveTo>
                <a:lnTo>
                  <a:pt x="37" y="984"/>
                </a:lnTo>
                <a:lnTo>
                  <a:pt x="451" y="1678"/>
                </a:lnTo>
                <a:cubicBezTo>
                  <a:pt x="483" y="1732"/>
                  <a:pt x="542" y="1765"/>
                  <a:pt x="605" y="1765"/>
                </a:cubicBezTo>
                <a:lnTo>
                  <a:pt x="1430" y="1765"/>
                </a:lnTo>
                <a:cubicBezTo>
                  <a:pt x="1493" y="1766"/>
                  <a:pt x="1552" y="1732"/>
                  <a:pt x="1584" y="1678"/>
                </a:cubicBezTo>
                <a:lnTo>
                  <a:pt x="2005" y="974"/>
                </a:lnTo>
                <a:cubicBezTo>
                  <a:pt x="2039" y="918"/>
                  <a:pt x="2039" y="847"/>
                  <a:pt x="2005" y="791"/>
                </a:cubicBezTo>
                <a:lnTo>
                  <a:pt x="1584" y="86"/>
                </a:lnTo>
                <a:cubicBezTo>
                  <a:pt x="1552" y="32"/>
                  <a:pt x="1494" y="0"/>
                  <a:pt x="1431" y="0"/>
                </a:cubicBezTo>
                <a:lnTo>
                  <a:pt x="605" y="0"/>
                </a:lnTo>
                <a:cubicBezTo>
                  <a:pt x="542" y="0"/>
                  <a:pt x="484" y="32"/>
                  <a:pt x="452" y="86"/>
                </a:cubicBezTo>
                <a:lnTo>
                  <a:pt x="37" y="780"/>
                </a:lnTo>
                <a:cubicBezTo>
                  <a:pt x="0" y="843"/>
                  <a:pt x="0" y="921"/>
                  <a:pt x="37" y="984"/>
                </a:cubicBezTo>
                <a:close/>
              </a:path>
            </a:pathLst>
          </a:custGeom>
          <a:solidFill>
            <a:srgbClr val="D60F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8" name="Kuva 7" descr="Kuva, joka sisältää kohteen violetti, kuvakaappaus, Liila, orvokki&#10;&#10;Kuvaus luotu automaattisesti">
            <a:extLst>
              <a:ext uri="{FF2B5EF4-FFF2-40B4-BE49-F238E27FC236}">
                <a16:creationId xmlns:a16="http://schemas.microsoft.com/office/drawing/2014/main" id="{AD69C995-ECA9-6E2B-2179-B8FEC83AE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0348" y="5622638"/>
            <a:ext cx="528432" cy="60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8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 2">
    <p:bg>
      <p:bgPr>
        <a:solidFill>
          <a:srgbClr val="72D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510553"/>
            <a:ext cx="5256000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5C2F0E0-01F2-439E-809A-BF7ED8DF4F6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91835" y="1510553"/>
            <a:ext cx="5256000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BB201024-2341-4ECF-AB74-5658228B1B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7975" y="7018338"/>
            <a:ext cx="1588" cy="1587"/>
          </a:xfrm>
          <a:prstGeom prst="rect">
            <a:avLst/>
          </a:prstGeom>
          <a:solidFill>
            <a:srgbClr val="FF61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849B5BBB-A719-4420-8D96-69A9CB033BFB}"/>
              </a:ext>
            </a:extLst>
          </p:cNvPr>
          <p:cNvSpPr>
            <a:spLocks/>
          </p:cNvSpPr>
          <p:nvPr userDrawn="1"/>
        </p:nvSpPr>
        <p:spPr bwMode="auto">
          <a:xfrm>
            <a:off x="10871200" y="-468313"/>
            <a:ext cx="869951" cy="754064"/>
          </a:xfrm>
          <a:custGeom>
            <a:avLst/>
            <a:gdLst>
              <a:gd name="T0" fmla="*/ 37 w 2039"/>
              <a:gd name="T1" fmla="*/ 984 h 1766"/>
              <a:gd name="T2" fmla="*/ 37 w 2039"/>
              <a:gd name="T3" fmla="*/ 984 h 1766"/>
              <a:gd name="T4" fmla="*/ 451 w 2039"/>
              <a:gd name="T5" fmla="*/ 1678 h 1766"/>
              <a:gd name="T6" fmla="*/ 605 w 2039"/>
              <a:gd name="T7" fmla="*/ 1765 h 1766"/>
              <a:gd name="T8" fmla="*/ 1430 w 2039"/>
              <a:gd name="T9" fmla="*/ 1765 h 1766"/>
              <a:gd name="T10" fmla="*/ 1584 w 2039"/>
              <a:gd name="T11" fmla="*/ 1678 h 1766"/>
              <a:gd name="T12" fmla="*/ 2005 w 2039"/>
              <a:gd name="T13" fmla="*/ 974 h 1766"/>
              <a:gd name="T14" fmla="*/ 2005 w 2039"/>
              <a:gd name="T15" fmla="*/ 791 h 1766"/>
              <a:gd name="T16" fmla="*/ 1584 w 2039"/>
              <a:gd name="T17" fmla="*/ 86 h 1766"/>
              <a:gd name="T18" fmla="*/ 1431 w 2039"/>
              <a:gd name="T19" fmla="*/ 0 h 1766"/>
              <a:gd name="T20" fmla="*/ 605 w 2039"/>
              <a:gd name="T21" fmla="*/ 0 h 1766"/>
              <a:gd name="T22" fmla="*/ 452 w 2039"/>
              <a:gd name="T23" fmla="*/ 86 h 1766"/>
              <a:gd name="T24" fmla="*/ 37 w 2039"/>
              <a:gd name="T25" fmla="*/ 780 h 1766"/>
              <a:gd name="T26" fmla="*/ 37 w 2039"/>
              <a:gd name="T27" fmla="*/ 984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39" h="1766">
                <a:moveTo>
                  <a:pt x="37" y="984"/>
                </a:moveTo>
                <a:lnTo>
                  <a:pt x="37" y="984"/>
                </a:lnTo>
                <a:lnTo>
                  <a:pt x="451" y="1678"/>
                </a:lnTo>
                <a:cubicBezTo>
                  <a:pt x="483" y="1732"/>
                  <a:pt x="542" y="1765"/>
                  <a:pt x="605" y="1765"/>
                </a:cubicBezTo>
                <a:lnTo>
                  <a:pt x="1430" y="1765"/>
                </a:lnTo>
                <a:cubicBezTo>
                  <a:pt x="1493" y="1766"/>
                  <a:pt x="1552" y="1732"/>
                  <a:pt x="1584" y="1678"/>
                </a:cubicBezTo>
                <a:lnTo>
                  <a:pt x="2005" y="974"/>
                </a:lnTo>
                <a:cubicBezTo>
                  <a:pt x="2039" y="918"/>
                  <a:pt x="2039" y="847"/>
                  <a:pt x="2005" y="791"/>
                </a:cubicBezTo>
                <a:lnTo>
                  <a:pt x="1584" y="86"/>
                </a:lnTo>
                <a:cubicBezTo>
                  <a:pt x="1552" y="32"/>
                  <a:pt x="1494" y="0"/>
                  <a:pt x="1431" y="0"/>
                </a:cubicBezTo>
                <a:lnTo>
                  <a:pt x="605" y="0"/>
                </a:lnTo>
                <a:cubicBezTo>
                  <a:pt x="542" y="0"/>
                  <a:pt x="484" y="32"/>
                  <a:pt x="452" y="86"/>
                </a:cubicBezTo>
                <a:lnTo>
                  <a:pt x="37" y="780"/>
                </a:lnTo>
                <a:cubicBezTo>
                  <a:pt x="0" y="843"/>
                  <a:pt x="0" y="921"/>
                  <a:pt x="37" y="984"/>
                </a:cubicBezTo>
                <a:close/>
              </a:path>
            </a:pathLst>
          </a:custGeom>
          <a:solidFill>
            <a:srgbClr val="D60F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A3972F02-F285-6923-4F4C-84AD090D7F0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816475" y="6365876"/>
            <a:ext cx="1143000" cy="1320799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6D2A6904-26F7-DBC2-63DB-61A40BFC7D76}"/>
              </a:ext>
            </a:extLst>
          </p:cNvPr>
          <p:cNvSpPr>
            <a:spLocks/>
          </p:cNvSpPr>
          <p:nvPr userDrawn="1"/>
        </p:nvSpPr>
        <p:spPr bwMode="auto">
          <a:xfrm rot="931304">
            <a:off x="4430712" y="6473825"/>
            <a:ext cx="509588" cy="512762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4" name="Kuva 3" descr="Kuva, joka sisältää kohteen violetti, kuvakaappaus, Liila, orvokki&#10;&#10;Kuvaus luotu automaattisesti">
            <a:extLst>
              <a:ext uri="{FF2B5EF4-FFF2-40B4-BE49-F238E27FC236}">
                <a16:creationId xmlns:a16="http://schemas.microsoft.com/office/drawing/2014/main" id="{637223F6-0310-1214-1A4A-E2511B34F2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0348" y="5622638"/>
            <a:ext cx="528432" cy="60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8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833281"/>
            <a:ext cx="5256000" cy="3637271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5C2F0E0-01F2-439E-809A-BF7ED8DF4F6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91835" y="1833281"/>
            <a:ext cx="5256000" cy="3637271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0EEE75F8-4996-4B4F-AD16-E375E826A4E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2400" y="1510553"/>
            <a:ext cx="5256000" cy="24652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9CD8D90C-E83F-4D7F-8008-B4C034451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7352" y="1510553"/>
            <a:ext cx="5256000" cy="24652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1701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6"/>
            <a:ext cx="5208495" cy="7644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510553"/>
            <a:ext cx="5208495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D49A894-D57E-4D34-B087-6D0D88D2171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5" name="Kuva 4" descr="Kuva, joka sisältää kohteen violetti, kuvakaappaus, Liila, orvokki&#10;&#10;Kuvaus luotu automaattisesti">
            <a:extLst>
              <a:ext uri="{FF2B5EF4-FFF2-40B4-BE49-F238E27FC236}">
                <a16:creationId xmlns:a16="http://schemas.microsoft.com/office/drawing/2014/main" id="{D579DD19-7A71-A7A7-C5CA-962526A90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22" y="6231509"/>
            <a:ext cx="711168" cy="813633"/>
          </a:xfrm>
          <a:prstGeom prst="rect">
            <a:avLst/>
          </a:prstGeom>
        </p:spPr>
      </p:pic>
      <p:pic>
        <p:nvPicPr>
          <p:cNvPr id="7" name="Kuva 6" descr="Kuva, joka sisältää kohteen keltainen&#10;&#10;Kuvaus luotu automaattisesti">
            <a:extLst>
              <a:ext uri="{FF2B5EF4-FFF2-40B4-BE49-F238E27FC236}">
                <a16:creationId xmlns:a16="http://schemas.microsoft.com/office/drawing/2014/main" id="{8008A1C1-FA3F-21DD-23D0-2690FB6BA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169" y="6206745"/>
            <a:ext cx="343754" cy="3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7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 + kuva 2">
    <p:bg>
      <p:bgPr>
        <a:solidFill>
          <a:srgbClr val="72D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6"/>
            <a:ext cx="5208495" cy="7644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510553"/>
            <a:ext cx="5208495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D49A894-D57E-4D34-B087-6D0D88D2171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4" name="Kuva 3" descr="Kuva, joka sisältää kohteen violetti, kuvakaappaus, Liila, orvokki&#10;&#10;Kuvaus luotu automaattisesti">
            <a:extLst>
              <a:ext uri="{FF2B5EF4-FFF2-40B4-BE49-F238E27FC236}">
                <a16:creationId xmlns:a16="http://schemas.microsoft.com/office/drawing/2014/main" id="{FCED5641-D15C-F891-9CC7-990E00A90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22" y="6231509"/>
            <a:ext cx="711168" cy="813633"/>
          </a:xfrm>
          <a:prstGeom prst="rect">
            <a:avLst/>
          </a:prstGeom>
        </p:spPr>
      </p:pic>
      <p:pic>
        <p:nvPicPr>
          <p:cNvPr id="5" name="Kuva 4" descr="Kuva, joka sisältää kohteen keltainen&#10;&#10;Kuvaus luotu automaattisesti">
            <a:extLst>
              <a:ext uri="{FF2B5EF4-FFF2-40B4-BE49-F238E27FC236}">
                <a16:creationId xmlns:a16="http://schemas.microsoft.com/office/drawing/2014/main" id="{581AED81-E318-2639-D3F9-91D558EC0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169" y="6206745"/>
            <a:ext cx="343754" cy="3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2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6"/>
            <a:ext cx="11053483" cy="7644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740" y="1510553"/>
            <a:ext cx="11053483" cy="3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5" name="Kuva 4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F3083E41-5880-4361-53BB-009554FB238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10" y="5623328"/>
            <a:ext cx="2351535" cy="7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5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5" r:id="rId2"/>
    <p:sldLayoutId id="2147483679" r:id="rId3"/>
    <p:sldLayoutId id="2147483697" r:id="rId4"/>
    <p:sldLayoutId id="2147483680" r:id="rId5"/>
    <p:sldLayoutId id="2147483696" r:id="rId6"/>
    <p:sldLayoutId id="2147483681" r:id="rId7"/>
    <p:sldLayoutId id="2147483682" r:id="rId8"/>
    <p:sldLayoutId id="2147483698" r:id="rId9"/>
    <p:sldLayoutId id="2147483687" r:id="rId10"/>
    <p:sldLayoutId id="2147483689" r:id="rId11"/>
    <p:sldLayoutId id="2147483699" r:id="rId12"/>
    <p:sldLayoutId id="2147483690" r:id="rId13"/>
    <p:sldLayoutId id="2147483694" r:id="rId14"/>
    <p:sldLayoutId id="2147483692" r:id="rId15"/>
    <p:sldLayoutId id="2147483693" r:id="rId16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30000"/>
        </a:lnSpc>
        <a:spcBef>
          <a:spcPts val="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aitaja2025.fi/fi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teams.microsoft.com/dl/launcher/launcher.html?url=%2F_%23%2Fl%2Fmeetup-join%2F19%3Ameeting_ODgyYWFlYTQtNzA5Yi00Y2NhLTk1NmYtZDM2MThiZGU5M2Fh%40thread.v2%2F0%3Fcontext%3D%257b%2522Tid%2522%253a%2522e59f7c03-5759-46b0-af27-7adce0770181%2522%252c%2522Oid%2522%253a%2522d94ca4f1-1531-4c00-bddc-3d6d1cc41af2%2522%257d%26anon%3Dtrue&amp;type=meetup-join&amp;deeplinkId=35e462b6-2f86-4ae6-93c7-c8a5a4cee31e&amp;directDl=true&amp;msLaunch=true&amp;enableMobilePage=true&amp;suppressPrompt=true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skillsfinland.fi/ajankohtaista/uutiset-ja-tiedotteet/2025/tiedote-taitaja2025-semifinaaleissa-kilpailee-yli-1800-ammatillista-opiskelija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skillsfinland.fi/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aitaja2025.fi/fi/tulevaisuuspolku-materiaalit/" TargetMode="External"/><Relationship Id="rId2" Type="http://schemas.openxmlformats.org/officeDocument/2006/relationships/hyperlink" Target="https://voimakeha.fi/vahvuudet-luotsaavat-tulevaisuuspoluille/" TargetMode="Externa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aitaja2025.fi/fi/kokousvaraukset-tapahtumassa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www.facebook.com/Taitaja" TargetMode="External"/><Relationship Id="rId7" Type="http://schemas.openxmlformats.org/officeDocument/2006/relationships/hyperlink" Target="https://www.youtube.com/channel/UC0gA5OIzfnHDGRsxgcxcCbw" TargetMode="External"/><Relationship Id="rId2" Type="http://schemas.openxmlformats.org/officeDocument/2006/relationships/hyperlink" Target="https://www.instagram.com/taitaja/?hl=fi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linkedin.com/showcase/taitaja-m%C3%A4stare" TargetMode="External"/><Relationship Id="rId5" Type="http://schemas.openxmlformats.org/officeDocument/2006/relationships/hyperlink" Target="https://www.tiktok.com/@taitajasm?lang=fi-FI" TargetMode="External"/><Relationship Id="rId4" Type="http://schemas.openxmlformats.org/officeDocument/2006/relationships/hyperlink" Target="https://twitter.com/TaitajaSM" TargetMode="External"/><Relationship Id="rId9" Type="http://schemas.openxmlformats.org/officeDocument/2006/relationships/hyperlink" Target="mailto:sofia.tamminen@edu.turku.f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A3F94103-5FAF-D507-08D3-554B58D2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14" y="1314610"/>
            <a:ext cx="5208495" cy="3960000"/>
          </a:xfrm>
        </p:spPr>
        <p:txBody>
          <a:bodyPr vert="horz" lIns="0" tIns="0" rIns="0" bIns="0" rtlCol="0" anchor="ctr" anchorCtr="0"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Tulevaisuuspolku uutiskirje opoille – </a:t>
            </a:r>
            <a:br>
              <a:rPr lang="fi-FI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/>
                <a:ea typeface="+mj-ea"/>
                <a:cs typeface="+mj-cs"/>
              </a:rPr>
            </a:br>
            <a:r>
              <a:rPr lang="fi-FI" sz="3200" b="1" dirty="0">
                <a:solidFill>
                  <a:prstClr val="black"/>
                </a:solidFill>
                <a:latin typeface="+mj-lt"/>
              </a:rPr>
              <a:t>Taitaja2025 vuosi vauhdissa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fi-FI" dirty="0"/>
              <a:t>Tammikuu </a:t>
            </a:r>
            <a:endParaRPr lang="fi-FI" dirty="0">
              <a:cs typeface="Arial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fi-FI" dirty="0"/>
              <a:t> 2025</a:t>
            </a:r>
            <a:endParaRPr lang="fi-FI" dirty="0">
              <a:cs typeface="Arial"/>
            </a:endParaRPr>
          </a:p>
          <a:p>
            <a:pPr marL="0" indent="0" algn="ctr">
              <a:spcAft>
                <a:spcPts val="600"/>
              </a:spcAft>
              <a:buNone/>
            </a:pPr>
            <a:endParaRPr lang="fi-FI">
              <a:cs typeface="Arial"/>
            </a:endParaRPr>
          </a:p>
        </p:txBody>
      </p:sp>
      <p:pic>
        <p:nvPicPr>
          <p:cNvPr id="5" name="Picture 4" descr="A black and white image of a person&amp;#39;s face&#10;&#10;Description automatically generated">
            <a:extLst>
              <a:ext uri="{FF2B5EF4-FFF2-40B4-BE49-F238E27FC236}">
                <a16:creationId xmlns:a16="http://schemas.microsoft.com/office/drawing/2014/main" id="{C2F32394-4519-2C95-7CA7-FB4683AA8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963" y="4926563"/>
            <a:ext cx="2799372" cy="871743"/>
          </a:xfrm>
          <a:prstGeom prst="rect">
            <a:avLst/>
          </a:prstGeom>
        </p:spPr>
      </p:pic>
      <p:pic>
        <p:nvPicPr>
          <p:cNvPr id="2" name="Picture Placeholder 1" descr="A person in an apron folding a white cloth&#10;&#10;">
            <a:extLst>
              <a:ext uri="{FF2B5EF4-FFF2-40B4-BE49-F238E27FC236}">
                <a16:creationId xmlns:a16="http://schemas.microsoft.com/office/drawing/2014/main" id="{4A213E02-B195-7987-BF75-DB9087182A4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/>
          <a:srcRect l="17137" r="31743"/>
          <a:stretch/>
        </p:blipFill>
        <p:spPr>
          <a:xfrm>
            <a:off x="7191375" y="0"/>
            <a:ext cx="5005412" cy="6858006"/>
          </a:xfrm>
        </p:spPr>
      </p:pic>
    </p:spTree>
    <p:extLst>
      <p:ext uri="{BB962C8B-B14F-4D97-AF65-F5344CB8AC3E}">
        <p14:creationId xmlns:p14="http://schemas.microsoft.com/office/powerpoint/2010/main" val="413664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C3884-F04A-EC90-72A1-F9F8C4AFF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0" dirty="0">
                <a:ea typeface="+mj-lt"/>
                <a:cs typeface="+mj-lt"/>
              </a:rPr>
              <a:t>Taitaja2025 – </a:t>
            </a:r>
            <a:r>
              <a:rPr lang="en-US" sz="2800" b="0" dirty="0" err="1">
                <a:ea typeface="+mj-lt"/>
                <a:cs typeface="+mj-lt"/>
              </a:rPr>
              <a:t>Ammatillisen</a:t>
            </a:r>
            <a:r>
              <a:rPr lang="en-US" sz="2800" b="0" dirty="0">
                <a:ea typeface="+mj-lt"/>
                <a:cs typeface="+mj-lt"/>
              </a:rPr>
              <a:t> </a:t>
            </a:r>
            <a:r>
              <a:rPr lang="en-US" sz="2800" b="0" dirty="0" err="1">
                <a:ea typeface="+mj-lt"/>
                <a:cs typeface="+mj-lt"/>
              </a:rPr>
              <a:t>koulutuksen</a:t>
            </a:r>
            <a:r>
              <a:rPr lang="en-US" sz="2800" b="0" dirty="0">
                <a:ea typeface="+mj-lt"/>
                <a:cs typeface="+mj-lt"/>
              </a:rPr>
              <a:t> </a:t>
            </a:r>
            <a:r>
              <a:rPr lang="en-US" sz="2800" b="0" dirty="0" err="1">
                <a:ea typeface="+mj-lt"/>
                <a:cs typeface="+mj-lt"/>
              </a:rPr>
              <a:t>suurtapahtuma</a:t>
            </a:r>
            <a:r>
              <a:rPr lang="en-US" sz="2800" b="0" dirty="0">
                <a:ea typeface="+mj-lt"/>
                <a:cs typeface="+mj-lt"/>
              </a:rPr>
              <a:t> </a:t>
            </a:r>
            <a:r>
              <a:rPr lang="en-US" sz="2800" b="0" dirty="0" err="1">
                <a:ea typeface="+mj-lt"/>
                <a:cs typeface="+mj-lt"/>
              </a:rPr>
              <a:t>Turussa</a:t>
            </a:r>
            <a:r>
              <a:rPr lang="en-US" sz="2800" b="0" dirty="0">
                <a:ea typeface="+mj-lt"/>
                <a:cs typeface="+mj-lt"/>
              </a:rPr>
              <a:t> 5.-8.5.2025!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04F78-F9F3-6492-B62A-DA2C8ECB8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495365"/>
            <a:ext cx="5422922" cy="3969525"/>
          </a:xfrm>
        </p:spPr>
        <p:txBody>
          <a:bodyPr/>
          <a:lstStyle/>
          <a:p>
            <a:pPr marL="285750" indent="-285750"/>
            <a:r>
              <a:rPr lang="fi-FI" sz="1400" b="1">
                <a:ea typeface="+mn-lt"/>
                <a:cs typeface="+mn-lt"/>
              </a:rPr>
              <a:t>Taitaja</a:t>
            </a:r>
            <a:r>
              <a:rPr lang="fi-FI" sz="1400">
                <a:ea typeface="+mn-lt"/>
                <a:cs typeface="+mn-lt"/>
              </a:rPr>
              <a:t> on vuosittain järjestettävä ammattitaidon suomenmestaruuskilpailu, joka toimii ammatillisen koulutuksen näyttämönä. Taitaja-kilpailussa ammattiin opiskelevat nuoret kilpailevat SM-mitaleista ammatillisiin perustutkintoihin perustuvissa lajeissa. </a:t>
            </a:r>
            <a:endParaRPr lang="en-US"/>
          </a:p>
          <a:p>
            <a:pPr marL="285750" indent="-285750"/>
            <a:r>
              <a:rPr lang="fi-FI" sz="1400">
                <a:ea typeface="+mn-lt"/>
                <a:cs typeface="+mn-lt"/>
              </a:rPr>
              <a:t>Kilpailun lisäksi tapahtuma toimii kohtaamispaikkana ammatillisen koulutuksen parissa työskenteleville asiantuntijoille sekä auttaa opiskelupaikan valinnassa ammatillisesta koulutuksesta kiinnostuneita tai ammatinvalintaa pohtivalle yleisölle</a:t>
            </a:r>
            <a:r>
              <a:rPr lang="fi-FI" sz="1400">
                <a:latin typeface="Aptos"/>
                <a:cs typeface="Arial"/>
              </a:rPr>
              <a:t>.</a:t>
            </a:r>
            <a:endParaRPr lang="fi-FI" sz="1400">
              <a:latin typeface="Arial"/>
              <a:cs typeface="Arial"/>
            </a:endParaRPr>
          </a:p>
          <a:p>
            <a:pPr marL="285750" indent="-285750"/>
            <a:r>
              <a:rPr lang="en-US" sz="1400" err="1">
                <a:ea typeface="+mn-lt"/>
                <a:cs typeface="+mn-lt"/>
              </a:rPr>
              <a:t>Vuonna</a:t>
            </a:r>
            <a:r>
              <a:rPr lang="en-US" sz="1400">
                <a:ea typeface="+mn-lt"/>
                <a:cs typeface="+mn-lt"/>
              </a:rPr>
              <a:t> 2025 </a:t>
            </a:r>
            <a:r>
              <a:rPr lang="en-US" sz="1400" err="1">
                <a:ea typeface="+mn-lt"/>
                <a:cs typeface="+mn-lt"/>
              </a:rPr>
              <a:t>Taitaja-tapahtuma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järjestetään</a:t>
            </a:r>
            <a:r>
              <a:rPr lang="en-US" sz="1400">
                <a:ea typeface="+mn-lt"/>
                <a:cs typeface="+mn-lt"/>
              </a:rPr>
              <a:t> 5.-8.5.2025 </a:t>
            </a:r>
            <a:r>
              <a:rPr lang="en-US" sz="1400" err="1">
                <a:ea typeface="+mn-lt"/>
                <a:cs typeface="+mn-lt"/>
              </a:rPr>
              <a:t>Turussa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Varsinais-Suomen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ammatillisten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oppilaitosten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yhteistyönä</a:t>
            </a:r>
            <a:r>
              <a:rPr lang="en-US" sz="1400">
                <a:ea typeface="+mn-lt"/>
                <a:cs typeface="+mn-lt"/>
              </a:rPr>
              <a:t>. </a:t>
            </a:r>
            <a:r>
              <a:rPr lang="en-US" sz="1400" err="1">
                <a:ea typeface="+mn-lt"/>
                <a:cs typeface="+mn-lt"/>
              </a:rPr>
              <a:t>Tapahtumapaikkana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toimii</a:t>
            </a:r>
            <a:r>
              <a:rPr lang="en-US" sz="1400">
                <a:ea typeface="+mn-lt"/>
                <a:cs typeface="+mn-lt"/>
              </a:rPr>
              <a:t> Turun </a:t>
            </a:r>
            <a:r>
              <a:rPr lang="en-US" sz="1400" err="1">
                <a:ea typeface="+mn-lt"/>
                <a:cs typeface="+mn-lt"/>
              </a:rPr>
              <a:t>Artukaisissa</a:t>
            </a:r>
            <a:r>
              <a:rPr lang="en-US" sz="1400">
                <a:ea typeface="+mn-lt"/>
                <a:cs typeface="+mn-lt"/>
              </a:rPr>
              <a:t> Turun </a:t>
            </a:r>
            <a:r>
              <a:rPr lang="en-US" sz="1400" err="1">
                <a:ea typeface="+mn-lt"/>
                <a:cs typeface="+mn-lt"/>
              </a:rPr>
              <a:t>messukeskus</a:t>
            </a:r>
            <a:r>
              <a:rPr lang="en-US" sz="1400">
                <a:ea typeface="+mn-lt"/>
                <a:cs typeface="+mn-lt"/>
              </a:rPr>
              <a:t>, Gatorade Center, Turun AKK ja </a:t>
            </a:r>
            <a:r>
              <a:rPr lang="en-US" sz="1400" err="1">
                <a:ea typeface="+mn-lt"/>
                <a:cs typeface="+mn-lt"/>
              </a:rPr>
              <a:t>niitä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ympäröivät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ulkoalueet</a:t>
            </a:r>
            <a:r>
              <a:rPr lang="en-US" sz="1400">
                <a:ea typeface="+mn-lt"/>
                <a:cs typeface="+mn-lt"/>
              </a:rPr>
              <a:t>. </a:t>
            </a:r>
            <a:br>
              <a:rPr lang="en-US" sz="1400">
                <a:ea typeface="+mn-lt"/>
                <a:cs typeface="+mn-lt"/>
              </a:rPr>
            </a:br>
            <a:r>
              <a:rPr lang="en-US" sz="1400" err="1">
                <a:ea typeface="+mn-lt"/>
                <a:cs typeface="+mn-lt"/>
              </a:rPr>
              <a:t>Tapahtumaan</a:t>
            </a:r>
            <a:r>
              <a:rPr lang="en-US" sz="1400">
                <a:ea typeface="+mn-lt"/>
                <a:cs typeface="+mn-lt"/>
              </a:rPr>
              <a:t> on </a:t>
            </a:r>
            <a:r>
              <a:rPr lang="en-US" sz="1400" err="1">
                <a:ea typeface="+mn-lt"/>
                <a:cs typeface="+mn-lt"/>
              </a:rPr>
              <a:t>vapaa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pääsy</a:t>
            </a:r>
            <a:r>
              <a:rPr lang="en-US" sz="1400">
                <a:ea typeface="+mn-lt"/>
                <a:cs typeface="+mn-lt"/>
              </a:rPr>
              <a:t>. </a:t>
            </a:r>
            <a:r>
              <a:rPr lang="en-US" sz="1400" err="1">
                <a:ea typeface="+mn-lt"/>
                <a:cs typeface="+mn-lt"/>
              </a:rPr>
              <a:t>Lämpimästi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tervetuloa</a:t>
            </a:r>
            <a:r>
              <a:rPr lang="en-US" sz="1600">
                <a:ea typeface="+mn-lt"/>
                <a:cs typeface="+mn-lt"/>
              </a:rPr>
              <a:t>!</a:t>
            </a:r>
            <a:endParaRPr lang="en-US" sz="1600">
              <a:cs typeface="Arial"/>
            </a:endParaRPr>
          </a:p>
          <a:p>
            <a:pPr marL="0" indent="0">
              <a:buNone/>
            </a:pPr>
            <a:endParaRPr lang="en-US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77A8C-3DA2-2E00-A345-503A5414D3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01591" y="1843473"/>
            <a:ext cx="5256212" cy="2838409"/>
          </a:xfrm>
        </p:spPr>
        <p:txBody>
          <a:bodyPr/>
          <a:lstStyle/>
          <a:p>
            <a:pPr marL="267970" indent="-267970"/>
            <a:r>
              <a:rPr lang="fi-FI" sz="1400"/>
              <a:t>Yksi Taitaja2025-tapahtuman keskeisistä teemoista on </a:t>
            </a:r>
            <a:r>
              <a:rPr lang="fi-FI" sz="1400" b="1"/>
              <a:t>tulevaisuuden tarjoamat mahdollisuudet</a:t>
            </a:r>
            <a:r>
              <a:rPr lang="fi-FI" sz="1400"/>
              <a:t>. Tämän teeman myötä on luotu ammatillisen koulutuksen Tulevaisuuspolku, jonka tavoitteena on ohjata osallistujia löytämään itseä kiinnostavia ammattialoja.</a:t>
            </a:r>
            <a:endParaRPr lang="en-US" sz="1400">
              <a:cs typeface="Arial"/>
            </a:endParaRPr>
          </a:p>
          <a:p>
            <a:pPr marL="0" indent="0">
              <a:buNone/>
            </a:pPr>
            <a:endParaRPr lang="fi-FI" sz="1400">
              <a:cs typeface="Arial"/>
            </a:endParaRPr>
          </a:p>
          <a:p>
            <a:pPr marL="267970" indent="-267970"/>
            <a:r>
              <a:rPr lang="fi-FI" sz="1400"/>
              <a:t>Tulevaisuuspolun arvoajatuksena on, että jokaisella on omat vahvuutensa, joiden kautta voi löytää oman paikkansa tulevaisuuden tekijänä. Tulevaisuuspolku tarjoaa tietoa sekä Taitaja2025-tapahtumasta että ammatillisesta koulutuksesta.</a:t>
            </a:r>
            <a:endParaRPr lang="en-US" sz="1400">
              <a:cs typeface="Arial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0BB8FB5-27BE-4CED-A07B-F6603DB2EB45}"/>
              </a:ext>
            </a:extLst>
          </p:cNvPr>
          <p:cNvSpPr txBox="1"/>
          <p:nvPr/>
        </p:nvSpPr>
        <p:spPr>
          <a:xfrm flipH="1">
            <a:off x="6488413" y="1492444"/>
            <a:ext cx="469777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2000" b="1">
                <a:latin typeface="+mj-lt"/>
              </a:rPr>
              <a:t>Tulevaisuuspolku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C7463161-7DCE-6668-69DB-22F7EF41768F}"/>
              </a:ext>
            </a:extLst>
          </p:cNvPr>
          <p:cNvSpPr/>
          <p:nvPr/>
        </p:nvSpPr>
        <p:spPr>
          <a:xfrm>
            <a:off x="6493282" y="5597848"/>
            <a:ext cx="1627465" cy="68522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chemeClr val="tx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Tutustu Taitaja2025-tapahtumaan</a:t>
            </a:r>
            <a:endParaRPr lang="fi-FI" sz="12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311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8664FC-24B7-B77B-B22F-8E9585986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marL="267970" indent="-267970"/>
            <a:endParaRPr lang="fi-FI" sz="2500" b="1"/>
          </a:p>
          <a:p>
            <a:pPr marL="358775" lvl="1" indent="0" algn="l">
              <a:buNone/>
            </a:pPr>
            <a:r>
              <a:rPr lang="fi-FI" sz="25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ECEA8D-F494-DBAD-9E80-EA0C8BC95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82" y="1316589"/>
            <a:ext cx="8331708" cy="386301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rgbClr val="2D2D2D"/>
                </a:solidFill>
                <a:ea typeface="+mn-lt"/>
                <a:cs typeface="+mn-lt"/>
              </a:rPr>
              <a:t>Taitaja2025-semifinaaliviikko on </a:t>
            </a:r>
            <a:r>
              <a:rPr lang="en-US" sz="1800" err="1">
                <a:solidFill>
                  <a:srgbClr val="2D2D2D"/>
                </a:solidFill>
                <a:ea typeface="+mn-lt"/>
                <a:cs typeface="+mn-lt"/>
              </a:rPr>
              <a:t>käynnissä</a:t>
            </a:r>
            <a:r>
              <a:rPr lang="en-US" sz="1800" dirty="0">
                <a:solidFill>
                  <a:srgbClr val="2D2D2D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D2D2D"/>
                </a:solidFill>
                <a:ea typeface="+mn-lt"/>
                <a:cs typeface="+mn-lt"/>
              </a:rPr>
              <a:t>parhaillaan</a:t>
            </a:r>
            <a:r>
              <a:rPr lang="en-US" sz="1800" dirty="0">
                <a:solidFill>
                  <a:srgbClr val="2D2D2D"/>
                </a:solidFill>
                <a:ea typeface="+mn-lt"/>
                <a:cs typeface="+mn-lt"/>
              </a:rPr>
              <a:t> (27.–31.1.2025) </a:t>
            </a:r>
            <a:r>
              <a:rPr lang="en-US" sz="1800" err="1">
                <a:solidFill>
                  <a:srgbClr val="2D2D2D"/>
                </a:solidFill>
                <a:ea typeface="+mn-lt"/>
                <a:cs typeface="+mn-lt"/>
              </a:rPr>
              <a:t>ympäri</a:t>
            </a:r>
            <a:r>
              <a:rPr lang="en-US" sz="1800" dirty="0">
                <a:solidFill>
                  <a:srgbClr val="2D2D2D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D2D2D"/>
                </a:solidFill>
                <a:ea typeface="+mn-lt"/>
                <a:cs typeface="+mn-lt"/>
              </a:rPr>
              <a:t>Suomea</a:t>
            </a:r>
            <a:r>
              <a:rPr lang="en-US" sz="1800" dirty="0">
                <a:solidFill>
                  <a:srgbClr val="2D2D2D"/>
                </a:solidFill>
                <a:ea typeface="+mn-lt"/>
                <a:cs typeface="+mn-lt"/>
              </a:rPr>
              <a:t>. </a:t>
            </a:r>
            <a:r>
              <a:rPr lang="en-US" sz="1800" err="1">
                <a:solidFill>
                  <a:srgbClr val="2D2D2D"/>
                </a:solidFill>
                <a:ea typeface="+mn-lt"/>
                <a:cs typeface="+mn-lt"/>
              </a:rPr>
              <a:t>Yli</a:t>
            </a:r>
            <a:r>
              <a:rPr lang="en-US" sz="1800" dirty="0">
                <a:solidFill>
                  <a:srgbClr val="2D2D2D"/>
                </a:solidFill>
                <a:ea typeface="+mn-lt"/>
                <a:cs typeface="+mn-lt"/>
              </a:rPr>
              <a:t> 1800 </a:t>
            </a:r>
            <a:r>
              <a:rPr lang="en-US" sz="1800" err="1">
                <a:solidFill>
                  <a:srgbClr val="2D2D2D"/>
                </a:solidFill>
                <a:ea typeface="+mn-lt"/>
                <a:cs typeface="+mn-lt"/>
              </a:rPr>
              <a:t>ammatillista</a:t>
            </a:r>
            <a:r>
              <a:rPr lang="en-US" sz="1800" dirty="0">
                <a:solidFill>
                  <a:srgbClr val="2D2D2D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D2D2D"/>
                </a:solidFill>
                <a:ea typeface="+mn-lt"/>
                <a:cs typeface="+mn-lt"/>
              </a:rPr>
              <a:t>opiskelijaa</a:t>
            </a:r>
            <a:r>
              <a:rPr lang="en-US" sz="1800" dirty="0">
                <a:solidFill>
                  <a:srgbClr val="2D2D2D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D2D2D"/>
                </a:solidFill>
                <a:ea typeface="+mn-lt"/>
                <a:cs typeface="+mn-lt"/>
              </a:rPr>
              <a:t>osallistuu</a:t>
            </a:r>
            <a:r>
              <a:rPr lang="en-US" sz="1800" dirty="0">
                <a:solidFill>
                  <a:srgbClr val="2D2D2D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D2D2D"/>
                </a:solidFill>
                <a:ea typeface="+mn-lt"/>
                <a:cs typeface="+mn-lt"/>
              </a:rPr>
              <a:t>semifinaaleihin</a:t>
            </a:r>
            <a:r>
              <a:rPr lang="en-US" sz="1800" dirty="0">
                <a:solidFill>
                  <a:srgbClr val="2D2D2D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D2D2D"/>
                </a:solidFill>
                <a:ea typeface="+mn-lt"/>
                <a:cs typeface="+mn-lt"/>
              </a:rPr>
              <a:t>noin</a:t>
            </a:r>
            <a:r>
              <a:rPr lang="en-US" sz="1800" dirty="0">
                <a:solidFill>
                  <a:srgbClr val="2D2D2D"/>
                </a:solidFill>
                <a:ea typeface="+mn-lt"/>
                <a:cs typeface="+mn-lt"/>
              </a:rPr>
              <a:t> 30 </a:t>
            </a:r>
            <a:r>
              <a:rPr lang="en-US" sz="1800" err="1">
                <a:solidFill>
                  <a:srgbClr val="2D2D2D"/>
                </a:solidFill>
                <a:ea typeface="+mn-lt"/>
                <a:cs typeface="+mn-lt"/>
              </a:rPr>
              <a:t>eri</a:t>
            </a:r>
            <a:r>
              <a:rPr lang="en-US" sz="1800" dirty="0">
                <a:solidFill>
                  <a:srgbClr val="2D2D2D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D2D2D"/>
                </a:solidFill>
                <a:ea typeface="+mn-lt"/>
                <a:cs typeface="+mn-lt"/>
              </a:rPr>
              <a:t>oppilaitoksessa</a:t>
            </a:r>
            <a:r>
              <a:rPr lang="en-US" sz="1800" dirty="0">
                <a:solidFill>
                  <a:srgbClr val="2D2D2D"/>
                </a:solidFill>
                <a:ea typeface="+mn-lt"/>
                <a:cs typeface="+mn-lt"/>
              </a:rPr>
              <a:t>. </a:t>
            </a:r>
            <a:r>
              <a:rPr lang="en-US" sz="1800" err="1">
                <a:solidFill>
                  <a:srgbClr val="2D2D2D"/>
                </a:solidFill>
                <a:ea typeface="+mn-lt"/>
                <a:cs typeface="+mn-lt"/>
              </a:rPr>
              <a:t>Semifinaaleista</a:t>
            </a:r>
            <a:r>
              <a:rPr lang="en-US" sz="1800" dirty="0">
                <a:solidFill>
                  <a:srgbClr val="2D2D2D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D2D2D"/>
                </a:solidFill>
                <a:ea typeface="+mn-lt"/>
                <a:cs typeface="+mn-lt"/>
              </a:rPr>
              <a:t>pääsääntöisesti</a:t>
            </a:r>
            <a:r>
              <a:rPr lang="en-US" sz="1800" dirty="0">
                <a:solidFill>
                  <a:srgbClr val="2D2D2D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D2D2D"/>
                </a:solidFill>
                <a:ea typeface="+mn-lt"/>
                <a:cs typeface="+mn-lt"/>
              </a:rPr>
              <a:t>lajin</a:t>
            </a:r>
            <a:r>
              <a:rPr lang="en-US" sz="1800" dirty="0">
                <a:solidFill>
                  <a:srgbClr val="2D2D2D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D2D2D"/>
                </a:solidFill>
                <a:ea typeface="+mn-lt"/>
                <a:cs typeface="+mn-lt"/>
              </a:rPr>
              <a:t>kahdeksan</a:t>
            </a:r>
            <a:r>
              <a:rPr lang="en-US" sz="1800" dirty="0">
                <a:solidFill>
                  <a:srgbClr val="2D2D2D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D2D2D"/>
                </a:solidFill>
                <a:ea typeface="+mn-lt"/>
                <a:cs typeface="+mn-lt"/>
              </a:rPr>
              <a:t>parasta</a:t>
            </a:r>
            <a:r>
              <a:rPr lang="en-US" sz="1800" dirty="0">
                <a:solidFill>
                  <a:srgbClr val="2D2D2D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D2D2D"/>
                </a:solidFill>
                <a:ea typeface="+mn-lt"/>
                <a:cs typeface="+mn-lt"/>
              </a:rPr>
              <a:t>kilpailijaa</a:t>
            </a:r>
            <a:r>
              <a:rPr lang="en-US" sz="1800" dirty="0">
                <a:solidFill>
                  <a:srgbClr val="2D2D2D"/>
                </a:solidFill>
                <a:ea typeface="+mn-lt"/>
                <a:cs typeface="+mn-lt"/>
              </a:rPr>
              <a:t> tai </a:t>
            </a:r>
            <a:r>
              <a:rPr lang="en-US" sz="1800" err="1">
                <a:solidFill>
                  <a:srgbClr val="2D2D2D"/>
                </a:solidFill>
                <a:ea typeface="+mn-lt"/>
                <a:cs typeface="+mn-lt"/>
              </a:rPr>
              <a:t>kilpailijaparia</a:t>
            </a:r>
            <a:r>
              <a:rPr lang="en-US" sz="1800" dirty="0">
                <a:solidFill>
                  <a:srgbClr val="2D2D2D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D2D2D"/>
                </a:solidFill>
                <a:ea typeface="+mn-lt"/>
                <a:cs typeface="+mn-lt"/>
              </a:rPr>
              <a:t>jatkaa</a:t>
            </a:r>
            <a:r>
              <a:rPr lang="en-US" sz="1800" dirty="0">
                <a:solidFill>
                  <a:srgbClr val="2D2D2D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D2D2D"/>
                </a:solidFill>
                <a:ea typeface="+mn-lt"/>
                <a:cs typeface="+mn-lt"/>
              </a:rPr>
              <a:t>matkaansa</a:t>
            </a:r>
            <a:r>
              <a:rPr lang="en-US" sz="1800" dirty="0">
                <a:solidFill>
                  <a:srgbClr val="2D2D2D"/>
                </a:solidFill>
                <a:ea typeface="+mn-lt"/>
                <a:cs typeface="+mn-lt"/>
              </a:rPr>
              <a:t>  </a:t>
            </a:r>
            <a:r>
              <a:rPr lang="en-US" sz="1800" err="1">
                <a:solidFill>
                  <a:srgbClr val="2D2D2D"/>
                </a:solidFill>
                <a:ea typeface="+mn-lt"/>
                <a:cs typeface="+mn-lt"/>
              </a:rPr>
              <a:t>Turussa</a:t>
            </a:r>
            <a:r>
              <a:rPr lang="en-US" sz="1800" dirty="0">
                <a:solidFill>
                  <a:srgbClr val="2D2D2D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D2D2D"/>
                </a:solidFill>
                <a:ea typeface="+mn-lt"/>
                <a:cs typeface="+mn-lt"/>
              </a:rPr>
              <a:t>järjestettävään</a:t>
            </a:r>
            <a:r>
              <a:rPr lang="en-US" sz="1800" dirty="0">
                <a:solidFill>
                  <a:srgbClr val="2D2D2D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D2D2D"/>
                </a:solidFill>
                <a:ea typeface="+mn-lt"/>
                <a:cs typeface="+mn-lt"/>
              </a:rPr>
              <a:t>Taitaja-finaaliin</a:t>
            </a:r>
            <a:r>
              <a:rPr lang="en-US" sz="1800" dirty="0">
                <a:solidFill>
                  <a:srgbClr val="2D2D2D"/>
                </a:solidFill>
                <a:ea typeface="+mn-lt"/>
                <a:cs typeface="+mn-lt"/>
              </a:rPr>
              <a:t>. </a:t>
            </a:r>
            <a:r>
              <a:rPr lang="en-US" sz="1800" err="1">
                <a:solidFill>
                  <a:srgbClr val="2D2D2D"/>
                </a:solidFill>
                <a:ea typeface="+mn-lt"/>
                <a:cs typeface="+mn-lt"/>
              </a:rPr>
              <a:t>Finalistien</a:t>
            </a:r>
            <a:r>
              <a:rPr lang="en-US" sz="1800" dirty="0">
                <a:solidFill>
                  <a:srgbClr val="2D2D2D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D2D2D"/>
                </a:solidFill>
                <a:ea typeface="+mn-lt"/>
                <a:cs typeface="+mn-lt"/>
              </a:rPr>
              <a:t>nimet</a:t>
            </a:r>
            <a:r>
              <a:rPr lang="en-US" sz="1800" dirty="0">
                <a:solidFill>
                  <a:srgbClr val="2D2D2D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D2D2D"/>
                </a:solidFill>
                <a:ea typeface="+mn-lt"/>
                <a:cs typeface="+mn-lt"/>
              </a:rPr>
              <a:t>julkistetaan</a:t>
            </a:r>
            <a:r>
              <a:rPr lang="en-US" sz="1800" dirty="0">
                <a:solidFill>
                  <a:srgbClr val="2D2D2D"/>
                </a:solidFill>
                <a:ea typeface="+mn-lt"/>
                <a:cs typeface="+mn-lt"/>
              </a:rPr>
              <a:t> 13.2.2025 </a:t>
            </a:r>
            <a:r>
              <a:rPr lang="en-US" sz="1800" err="1">
                <a:solidFill>
                  <a:srgbClr val="2D2D2D"/>
                </a:solidFill>
                <a:ea typeface="+mn-lt"/>
                <a:cs typeface="+mn-lt"/>
              </a:rPr>
              <a:t>klo</a:t>
            </a:r>
            <a:r>
              <a:rPr lang="en-US" sz="1800" dirty="0">
                <a:solidFill>
                  <a:srgbClr val="2D2D2D"/>
                </a:solidFill>
                <a:ea typeface="+mn-lt"/>
                <a:cs typeface="+mn-lt"/>
              </a:rPr>
              <a:t> 9 </a:t>
            </a:r>
            <a:r>
              <a:rPr lang="en-US" sz="1800" err="1">
                <a:solidFill>
                  <a:srgbClr val="2D2D2D"/>
                </a:solidFill>
                <a:ea typeface="+mn-lt"/>
                <a:cs typeface="+mn-lt"/>
              </a:rPr>
              <a:t>alkavassa</a:t>
            </a:r>
            <a:r>
              <a:rPr lang="en-US" sz="1800" dirty="0">
                <a:solidFill>
                  <a:srgbClr val="2D2D2D"/>
                </a:solidFill>
                <a:ea typeface="+mn-lt"/>
                <a:cs typeface="+mn-lt"/>
              </a:rPr>
              <a:t> </a:t>
            </a:r>
            <a:r>
              <a:rPr lang="en-US" sz="1800" dirty="0">
                <a:solidFill>
                  <a:srgbClr val="2D2D2D"/>
                </a:solidFill>
                <a:ea typeface="+mn-lt"/>
                <a:cs typeface="+mn-lt"/>
                <a:hlinkClick r:id="rId2"/>
              </a:rPr>
              <a:t>Taitaja2025-kilpailuinfossa</a:t>
            </a:r>
            <a:r>
              <a:rPr lang="en-US" sz="1800" dirty="0">
                <a:solidFill>
                  <a:srgbClr val="2D2D2D"/>
                </a:solidFill>
                <a:ea typeface="+mn-lt"/>
                <a:cs typeface="+mn-lt"/>
              </a:rPr>
              <a:t>.</a:t>
            </a:r>
            <a:endParaRPr lang="en-US" sz="1800" dirty="0">
              <a:ea typeface="+mn-lt"/>
              <a:cs typeface="+mn-lt"/>
            </a:endParaRPr>
          </a:p>
          <a:p>
            <a:pPr marL="267970" indent="-267970"/>
            <a:endParaRPr lang="en-US" sz="1800" dirty="0">
              <a:solidFill>
                <a:srgbClr val="2D2D2D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sz="1800" dirty="0">
              <a:solidFill>
                <a:srgbClr val="2D2D2D"/>
              </a:solidFill>
              <a:ea typeface="+mn-lt"/>
              <a:cs typeface="+mn-lt"/>
            </a:endParaRPr>
          </a:p>
          <a:p>
            <a:pPr marL="267970" indent="-267970"/>
            <a:endParaRPr lang="en-US" dirty="0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B2285A-855D-F92B-1038-613EF430F7A3}"/>
              </a:ext>
            </a:extLst>
          </p:cNvPr>
          <p:cNvSpPr txBox="1"/>
          <p:nvPr/>
        </p:nvSpPr>
        <p:spPr>
          <a:xfrm>
            <a:off x="495300" y="741589"/>
            <a:ext cx="10791825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err="1">
                <a:latin typeface="+mj-lt"/>
                <a:ea typeface="+mj-ea"/>
                <a:cs typeface="+mj-cs"/>
              </a:rPr>
              <a:t>Semifinaalit</a:t>
            </a:r>
            <a:r>
              <a:rPr lang="en-US" sz="2800" b="1" dirty="0">
                <a:latin typeface="+mj-lt"/>
                <a:ea typeface="+mj-ea"/>
                <a:cs typeface="+mj-cs"/>
              </a:rPr>
              <a:t> ja </a:t>
            </a:r>
            <a:r>
              <a:rPr lang="en-US" sz="2800" b="1" err="1">
                <a:latin typeface="+mj-lt"/>
                <a:ea typeface="+mj-ea"/>
                <a:cs typeface="+mj-cs"/>
              </a:rPr>
              <a:t>finaalikilpailijoiden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err="1">
                <a:latin typeface="+mj-lt"/>
                <a:ea typeface="+mj-ea"/>
                <a:cs typeface="+mj-cs"/>
              </a:rPr>
              <a:t>julkaiseminen</a:t>
            </a:r>
            <a:endParaRPr lang="en-US" sz="2800" b="1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person in a chefs uniform cutting food&#10;&#10;">
            <a:extLst>
              <a:ext uri="{FF2B5EF4-FFF2-40B4-BE49-F238E27FC236}">
                <a16:creationId xmlns:a16="http://schemas.microsoft.com/office/drawing/2014/main" id="{C5425395-F5F8-CBD9-D931-470B9017C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580" y="1641765"/>
            <a:ext cx="2357254" cy="3546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26D6C0-F578-7C9E-EED2-2B0EC894C6C1}"/>
              </a:ext>
            </a:extLst>
          </p:cNvPr>
          <p:cNvSpPr txBox="1"/>
          <p:nvPr/>
        </p:nvSpPr>
        <p:spPr>
          <a:xfrm>
            <a:off x="521880" y="3568862"/>
            <a:ext cx="8354288" cy="24416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2D2D2D"/>
                </a:solidFill>
                <a:cs typeface="Arial"/>
              </a:rPr>
              <a:t>Taitaja2025-finaaliin </a:t>
            </a:r>
            <a:r>
              <a:rPr lang="en-US" err="1">
                <a:solidFill>
                  <a:srgbClr val="2D2D2D"/>
                </a:solidFill>
                <a:cs typeface="Arial"/>
              </a:rPr>
              <a:t>Turussa</a:t>
            </a:r>
            <a:r>
              <a:rPr lang="en-US" dirty="0">
                <a:solidFill>
                  <a:srgbClr val="2D2D2D"/>
                </a:solidFill>
                <a:cs typeface="Arial"/>
              </a:rPr>
              <a:t> </a:t>
            </a:r>
            <a:r>
              <a:rPr lang="en-US" err="1">
                <a:solidFill>
                  <a:srgbClr val="2D2D2D"/>
                </a:solidFill>
                <a:cs typeface="Arial"/>
              </a:rPr>
              <a:t>osallistuu</a:t>
            </a:r>
            <a:r>
              <a:rPr lang="en-US" dirty="0">
                <a:solidFill>
                  <a:srgbClr val="2D2D2D"/>
                </a:solidFill>
                <a:cs typeface="Arial"/>
              </a:rPr>
              <a:t> </a:t>
            </a:r>
            <a:r>
              <a:rPr lang="en-US" err="1">
                <a:solidFill>
                  <a:srgbClr val="2D2D2D"/>
                </a:solidFill>
                <a:cs typeface="Arial"/>
              </a:rPr>
              <a:t>noin</a:t>
            </a:r>
            <a:r>
              <a:rPr lang="en-US" dirty="0">
                <a:solidFill>
                  <a:srgbClr val="2D2D2D"/>
                </a:solidFill>
                <a:cs typeface="Arial"/>
              </a:rPr>
              <a:t> 400 </a:t>
            </a:r>
            <a:r>
              <a:rPr lang="en-US" err="1">
                <a:solidFill>
                  <a:srgbClr val="2D2D2D"/>
                </a:solidFill>
                <a:cs typeface="Arial"/>
              </a:rPr>
              <a:t>kilpailijaa</a:t>
            </a:r>
            <a:r>
              <a:rPr lang="en-US" dirty="0">
                <a:solidFill>
                  <a:srgbClr val="2D2D2D"/>
                </a:solidFill>
                <a:cs typeface="Arial"/>
              </a:rPr>
              <a:t> </a:t>
            </a:r>
            <a:r>
              <a:rPr lang="en-US" err="1">
                <a:solidFill>
                  <a:srgbClr val="2D2D2D"/>
                </a:solidFill>
                <a:cs typeface="Arial"/>
              </a:rPr>
              <a:t>ympäri</a:t>
            </a:r>
            <a:r>
              <a:rPr lang="en-US" dirty="0">
                <a:solidFill>
                  <a:srgbClr val="2D2D2D"/>
                </a:solidFill>
                <a:cs typeface="Arial"/>
              </a:rPr>
              <a:t> </a:t>
            </a:r>
            <a:r>
              <a:rPr lang="en-US" err="1">
                <a:solidFill>
                  <a:srgbClr val="2D2D2D"/>
                </a:solidFill>
                <a:cs typeface="Arial"/>
              </a:rPr>
              <a:t>Suomen</a:t>
            </a:r>
            <a:r>
              <a:rPr lang="en-US" dirty="0">
                <a:solidFill>
                  <a:srgbClr val="2D2D2D"/>
                </a:solidFill>
                <a:cs typeface="Arial"/>
              </a:rPr>
              <a:t>. </a:t>
            </a:r>
            <a:r>
              <a:rPr lang="en-US" err="1">
                <a:solidFill>
                  <a:srgbClr val="2D2D2D"/>
                </a:solidFill>
                <a:cs typeface="Arial"/>
              </a:rPr>
              <a:t>Tapahtumassa</a:t>
            </a:r>
            <a:r>
              <a:rPr lang="en-US" dirty="0">
                <a:solidFill>
                  <a:srgbClr val="2D2D2D"/>
                </a:solidFill>
                <a:cs typeface="Arial"/>
              </a:rPr>
              <a:t> </a:t>
            </a:r>
            <a:r>
              <a:rPr lang="en-US" err="1">
                <a:solidFill>
                  <a:srgbClr val="2D2D2D"/>
                </a:solidFill>
                <a:cs typeface="Arial"/>
              </a:rPr>
              <a:t>kilpaillaan</a:t>
            </a:r>
            <a:r>
              <a:rPr lang="en-US" dirty="0">
                <a:solidFill>
                  <a:srgbClr val="2D2D2D"/>
                </a:solidFill>
                <a:cs typeface="Arial"/>
              </a:rPr>
              <a:t> 48 </a:t>
            </a:r>
            <a:r>
              <a:rPr lang="en-US" err="1">
                <a:solidFill>
                  <a:srgbClr val="2D2D2D"/>
                </a:solidFill>
                <a:cs typeface="Arial"/>
              </a:rPr>
              <a:t>eri</a:t>
            </a:r>
            <a:r>
              <a:rPr lang="en-US" dirty="0">
                <a:solidFill>
                  <a:srgbClr val="2D2D2D"/>
                </a:solidFill>
                <a:cs typeface="Arial"/>
              </a:rPr>
              <a:t> </a:t>
            </a:r>
            <a:r>
              <a:rPr lang="en-US" err="1">
                <a:solidFill>
                  <a:srgbClr val="2D2D2D"/>
                </a:solidFill>
                <a:cs typeface="Arial"/>
              </a:rPr>
              <a:t>lajissa</a:t>
            </a:r>
            <a:r>
              <a:rPr lang="en-US" dirty="0">
                <a:solidFill>
                  <a:srgbClr val="2D2D2D"/>
                </a:solidFill>
                <a:cs typeface="Arial"/>
              </a:rPr>
              <a:t> auto- ja </a:t>
            </a:r>
            <a:r>
              <a:rPr lang="en-US" err="1">
                <a:solidFill>
                  <a:srgbClr val="2D2D2D"/>
                </a:solidFill>
                <a:cs typeface="Arial"/>
              </a:rPr>
              <a:t>kuljetustekniikan</a:t>
            </a:r>
            <a:r>
              <a:rPr lang="en-US" dirty="0">
                <a:solidFill>
                  <a:srgbClr val="2D2D2D"/>
                </a:solidFill>
                <a:cs typeface="Arial"/>
              </a:rPr>
              <a:t>, </a:t>
            </a:r>
            <a:r>
              <a:rPr lang="en-US" err="1">
                <a:solidFill>
                  <a:srgbClr val="2D2D2D"/>
                </a:solidFill>
                <a:cs typeface="Arial"/>
              </a:rPr>
              <a:t>informaatio</a:t>
            </a:r>
            <a:r>
              <a:rPr lang="en-US" dirty="0">
                <a:solidFill>
                  <a:srgbClr val="2D2D2D"/>
                </a:solidFill>
                <a:cs typeface="Arial"/>
              </a:rPr>
              <a:t>- ja </a:t>
            </a:r>
            <a:r>
              <a:rPr lang="en-US" err="1">
                <a:solidFill>
                  <a:srgbClr val="2D2D2D"/>
                </a:solidFill>
                <a:cs typeface="Arial"/>
              </a:rPr>
              <a:t>viestintäteknologian</a:t>
            </a:r>
            <a:r>
              <a:rPr lang="en-US" dirty="0">
                <a:solidFill>
                  <a:srgbClr val="2D2D2D"/>
                </a:solidFill>
                <a:cs typeface="Arial"/>
              </a:rPr>
              <a:t>, </a:t>
            </a:r>
            <a:r>
              <a:rPr lang="en-US" err="1">
                <a:solidFill>
                  <a:srgbClr val="2D2D2D"/>
                </a:solidFill>
                <a:cs typeface="Arial"/>
              </a:rPr>
              <a:t>palveluiden</a:t>
            </a:r>
            <a:r>
              <a:rPr lang="en-US" dirty="0">
                <a:solidFill>
                  <a:srgbClr val="2D2D2D"/>
                </a:solidFill>
                <a:cs typeface="Arial"/>
              </a:rPr>
              <a:t>, </a:t>
            </a:r>
            <a:r>
              <a:rPr lang="en-US" err="1">
                <a:solidFill>
                  <a:srgbClr val="2D2D2D"/>
                </a:solidFill>
                <a:cs typeface="Arial"/>
              </a:rPr>
              <a:t>rakentamisen</a:t>
            </a:r>
            <a:r>
              <a:rPr lang="en-US" dirty="0">
                <a:solidFill>
                  <a:srgbClr val="2D2D2D"/>
                </a:solidFill>
                <a:cs typeface="Arial"/>
              </a:rPr>
              <a:t>, </a:t>
            </a:r>
            <a:r>
              <a:rPr lang="en-US" err="1">
                <a:solidFill>
                  <a:srgbClr val="2D2D2D"/>
                </a:solidFill>
                <a:cs typeface="Arial"/>
              </a:rPr>
              <a:t>ravitsemuspalveluiden</a:t>
            </a:r>
            <a:r>
              <a:rPr lang="en-US" dirty="0">
                <a:solidFill>
                  <a:srgbClr val="2D2D2D"/>
                </a:solidFill>
                <a:cs typeface="Arial"/>
              </a:rPr>
              <a:t> ja </a:t>
            </a:r>
            <a:r>
              <a:rPr lang="en-US" err="1">
                <a:solidFill>
                  <a:srgbClr val="2D2D2D"/>
                </a:solidFill>
                <a:cs typeface="Arial"/>
              </a:rPr>
              <a:t>teollisuuden</a:t>
            </a:r>
            <a:r>
              <a:rPr lang="en-US" dirty="0">
                <a:solidFill>
                  <a:srgbClr val="2D2D2D"/>
                </a:solidFill>
                <a:cs typeface="Arial"/>
              </a:rPr>
              <a:t> </a:t>
            </a:r>
            <a:r>
              <a:rPr lang="en-US" err="1">
                <a:solidFill>
                  <a:srgbClr val="2D2D2D"/>
                </a:solidFill>
                <a:cs typeface="Arial"/>
              </a:rPr>
              <a:t>aloilta</a:t>
            </a:r>
            <a:r>
              <a:rPr lang="en-US" dirty="0">
                <a:solidFill>
                  <a:srgbClr val="2D2D2D"/>
                </a:solidFill>
                <a:cs typeface="Arial"/>
              </a:rPr>
              <a:t>. </a:t>
            </a:r>
            <a:r>
              <a:rPr lang="en-US" err="1">
                <a:solidFill>
                  <a:srgbClr val="2D2D2D"/>
                </a:solidFill>
                <a:cs typeface="Arial"/>
              </a:rPr>
              <a:t>Lajilista</a:t>
            </a:r>
            <a:r>
              <a:rPr lang="en-US" dirty="0">
                <a:solidFill>
                  <a:srgbClr val="2D2D2D"/>
                </a:solidFill>
                <a:cs typeface="Arial"/>
              </a:rPr>
              <a:t> </a:t>
            </a:r>
            <a:r>
              <a:rPr lang="en-US" err="1">
                <a:solidFill>
                  <a:srgbClr val="2D2D2D"/>
                </a:solidFill>
                <a:cs typeface="Arial"/>
              </a:rPr>
              <a:t>sisältää</a:t>
            </a:r>
            <a:r>
              <a:rPr lang="en-US" dirty="0">
                <a:solidFill>
                  <a:srgbClr val="2D2D2D"/>
                </a:solidFill>
                <a:cs typeface="Arial"/>
              </a:rPr>
              <a:t> </a:t>
            </a:r>
            <a:r>
              <a:rPr lang="en-US" err="1">
                <a:solidFill>
                  <a:srgbClr val="2D2D2D"/>
                </a:solidFill>
                <a:cs typeface="Arial"/>
              </a:rPr>
              <a:t>myös</a:t>
            </a:r>
            <a:r>
              <a:rPr lang="en-US" dirty="0">
                <a:solidFill>
                  <a:srgbClr val="2D2D2D"/>
                </a:solidFill>
                <a:cs typeface="Arial"/>
              </a:rPr>
              <a:t> </a:t>
            </a:r>
            <a:r>
              <a:rPr lang="en-US" err="1">
                <a:solidFill>
                  <a:srgbClr val="2D2D2D"/>
                </a:solidFill>
                <a:cs typeface="Arial"/>
              </a:rPr>
              <a:t>TaitajaPLUS-lajit</a:t>
            </a:r>
            <a:r>
              <a:rPr lang="en-US" dirty="0">
                <a:solidFill>
                  <a:srgbClr val="2D2D2D"/>
                </a:solidFill>
                <a:cs typeface="Arial"/>
              </a:rPr>
              <a:t>, </a:t>
            </a:r>
            <a:r>
              <a:rPr lang="en-US" err="1">
                <a:solidFill>
                  <a:srgbClr val="2D2D2D"/>
                </a:solidFill>
                <a:cs typeface="Arial"/>
              </a:rPr>
              <a:t>joissa</a:t>
            </a:r>
            <a:r>
              <a:rPr lang="en-US" dirty="0">
                <a:solidFill>
                  <a:srgbClr val="2D2D2D"/>
                </a:solidFill>
                <a:cs typeface="Arial"/>
              </a:rPr>
              <a:t> </a:t>
            </a:r>
            <a:r>
              <a:rPr lang="en-US" err="1">
                <a:solidFill>
                  <a:srgbClr val="2D2D2D"/>
                </a:solidFill>
                <a:cs typeface="Arial"/>
              </a:rPr>
              <a:t>erityistä</a:t>
            </a:r>
            <a:r>
              <a:rPr lang="en-US" dirty="0">
                <a:solidFill>
                  <a:srgbClr val="2D2D2D"/>
                </a:solidFill>
                <a:cs typeface="Arial"/>
              </a:rPr>
              <a:t> </a:t>
            </a:r>
            <a:r>
              <a:rPr lang="en-US" err="1">
                <a:solidFill>
                  <a:srgbClr val="2D2D2D"/>
                </a:solidFill>
                <a:cs typeface="Arial"/>
              </a:rPr>
              <a:t>tukea</a:t>
            </a:r>
            <a:r>
              <a:rPr lang="en-US" dirty="0">
                <a:solidFill>
                  <a:srgbClr val="2D2D2D"/>
                </a:solidFill>
                <a:cs typeface="Arial"/>
              </a:rPr>
              <a:t> </a:t>
            </a:r>
            <a:r>
              <a:rPr lang="en-US" err="1">
                <a:solidFill>
                  <a:srgbClr val="2D2D2D"/>
                </a:solidFill>
                <a:cs typeface="Arial"/>
              </a:rPr>
              <a:t>tarvitsevat</a:t>
            </a:r>
            <a:r>
              <a:rPr lang="en-US" dirty="0">
                <a:solidFill>
                  <a:srgbClr val="2D2D2D"/>
                </a:solidFill>
                <a:cs typeface="Arial"/>
              </a:rPr>
              <a:t> </a:t>
            </a:r>
            <a:r>
              <a:rPr lang="en-US" err="1">
                <a:solidFill>
                  <a:srgbClr val="2D2D2D"/>
                </a:solidFill>
                <a:cs typeface="Arial"/>
              </a:rPr>
              <a:t>opiskelijat</a:t>
            </a:r>
            <a:r>
              <a:rPr lang="en-US" dirty="0">
                <a:solidFill>
                  <a:srgbClr val="2D2D2D"/>
                </a:solidFill>
                <a:cs typeface="Arial"/>
              </a:rPr>
              <a:t> </a:t>
            </a:r>
            <a:r>
              <a:rPr lang="en-US" err="1">
                <a:solidFill>
                  <a:srgbClr val="2D2D2D"/>
                </a:solidFill>
                <a:cs typeface="Arial"/>
              </a:rPr>
              <a:t>kilpailevat</a:t>
            </a:r>
            <a:r>
              <a:rPr lang="en-US" dirty="0">
                <a:solidFill>
                  <a:srgbClr val="2D2D2D"/>
                </a:solidFill>
                <a:cs typeface="Arial"/>
              </a:rPr>
              <a:t> </a:t>
            </a:r>
            <a:r>
              <a:rPr lang="en-US" err="1">
                <a:solidFill>
                  <a:srgbClr val="2D2D2D"/>
                </a:solidFill>
                <a:cs typeface="Arial"/>
              </a:rPr>
              <a:t>alansa</a:t>
            </a:r>
            <a:r>
              <a:rPr lang="en-US" dirty="0">
                <a:solidFill>
                  <a:srgbClr val="2D2D2D"/>
                </a:solidFill>
                <a:cs typeface="Arial"/>
              </a:rPr>
              <a:t> </a:t>
            </a:r>
            <a:r>
              <a:rPr lang="en-US" err="1">
                <a:solidFill>
                  <a:srgbClr val="2D2D2D"/>
                </a:solidFill>
                <a:cs typeface="Arial"/>
              </a:rPr>
              <a:t>suomenmestaruuksista</a:t>
            </a:r>
            <a:r>
              <a:rPr lang="en-US" dirty="0">
                <a:solidFill>
                  <a:srgbClr val="2D2D2D"/>
                </a:solidFill>
                <a:cs typeface="Arial"/>
              </a:rPr>
              <a:t>, ja </a:t>
            </a:r>
            <a:r>
              <a:rPr lang="en-US" err="1">
                <a:solidFill>
                  <a:srgbClr val="2D2D2D"/>
                </a:solidFill>
                <a:cs typeface="Arial"/>
              </a:rPr>
              <a:t>yläkoululaisten</a:t>
            </a:r>
            <a:r>
              <a:rPr lang="en-US" dirty="0">
                <a:solidFill>
                  <a:srgbClr val="2D2D2D"/>
                </a:solidFill>
                <a:cs typeface="Arial"/>
              </a:rPr>
              <a:t> </a:t>
            </a:r>
            <a:r>
              <a:rPr lang="en-US" err="1">
                <a:solidFill>
                  <a:srgbClr val="2D2D2D"/>
                </a:solidFill>
                <a:cs typeface="Arial"/>
              </a:rPr>
              <a:t>vauhdikas</a:t>
            </a:r>
            <a:r>
              <a:rPr lang="en-US" dirty="0">
                <a:solidFill>
                  <a:srgbClr val="2D2D2D"/>
                </a:solidFill>
                <a:cs typeface="Arial"/>
              </a:rPr>
              <a:t> </a:t>
            </a:r>
            <a:r>
              <a:rPr lang="en-US" err="1">
                <a:solidFill>
                  <a:srgbClr val="2D2D2D"/>
                </a:solidFill>
                <a:cs typeface="Arial"/>
              </a:rPr>
              <a:t>taitokilpailu</a:t>
            </a:r>
            <a:r>
              <a:rPr lang="en-US" dirty="0">
                <a:solidFill>
                  <a:srgbClr val="2D2D2D"/>
                </a:solidFill>
                <a:cs typeface="Arial"/>
              </a:rPr>
              <a:t> Taitaja9:n </a:t>
            </a:r>
            <a:r>
              <a:rPr lang="en-US" err="1">
                <a:solidFill>
                  <a:srgbClr val="2D2D2D"/>
                </a:solidFill>
                <a:cs typeface="Arial"/>
              </a:rPr>
              <a:t>finaalin</a:t>
            </a:r>
            <a:r>
              <a:rPr lang="en-US" dirty="0">
                <a:solidFill>
                  <a:srgbClr val="2D2D2D"/>
                </a:solidFill>
                <a:cs typeface="Arial"/>
              </a:rPr>
              <a:t>. </a:t>
            </a:r>
            <a:r>
              <a:rPr lang="en-US" dirty="0">
                <a:cs typeface="Arial"/>
                <a:hlinkClick r:id="rId4"/>
              </a:rPr>
              <a:t>(SkillsFinland)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3172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5CC1F7-B759-5415-DAC9-628FC66F8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628362"/>
            <a:ext cx="11053483" cy="764428"/>
          </a:xfrm>
        </p:spPr>
        <p:txBody>
          <a:bodyPr/>
          <a:lstStyle/>
          <a:p>
            <a:pPr algn="l"/>
            <a:r>
              <a:rPr lang="fi-FI" sz="3200" dirty="0"/>
              <a:t>Taitaja2025 ja Tulevaisuuspolku tien päällä</a:t>
            </a:r>
            <a:r>
              <a:rPr lang="fi-FI" sz="2400" dirty="0"/>
              <a:t> </a:t>
            </a:r>
            <a:br>
              <a:rPr lang="fi-FI" sz="2400" dirty="0"/>
            </a:b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08086B-783B-44FA-5FFA-4DF3E69B46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3087" y="1881789"/>
            <a:ext cx="7950066" cy="4265147"/>
          </a:xfrm>
        </p:spPr>
        <p:txBody>
          <a:bodyPr/>
          <a:lstStyle/>
          <a:p>
            <a:pPr marL="0" indent="0">
              <a:buNone/>
            </a:pPr>
            <a:endParaRPr lang="fi-FI" sz="1800" b="1" dirty="0">
              <a:latin typeface="+mj-lt"/>
              <a:ea typeface="+mj-ea"/>
              <a:cs typeface="+mj-cs"/>
            </a:endParaRPr>
          </a:p>
          <a:p>
            <a:pPr marL="0" indent="0" algn="l">
              <a:buNone/>
            </a:pPr>
            <a:r>
              <a:rPr lang="en-US" sz="1800" dirty="0">
                <a:latin typeface="Aptos"/>
              </a:rPr>
              <a:t>Ta</a:t>
            </a:r>
            <a:r>
              <a:rPr lang="en-US" sz="1800" dirty="0">
                <a:latin typeface="Arial"/>
                <a:cs typeface="Arial"/>
              </a:rPr>
              <a:t>itaja2025 Turku </a:t>
            </a:r>
            <a:r>
              <a:rPr lang="en-US" sz="1800" err="1">
                <a:latin typeface="Arial"/>
                <a:cs typeface="Arial"/>
              </a:rPr>
              <a:t>osallistui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pohjoismaiden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suurinpaan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opetus</a:t>
            </a:r>
            <a:r>
              <a:rPr lang="en-US" sz="1800" dirty="0">
                <a:ea typeface="+mn-lt"/>
                <a:cs typeface="+mn-lt"/>
              </a:rPr>
              <a:t>- ja </a:t>
            </a:r>
            <a:r>
              <a:rPr lang="en-US" sz="1800" err="1">
                <a:ea typeface="+mn-lt"/>
                <a:cs typeface="+mn-lt"/>
              </a:rPr>
              <a:t>kasvatusalan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tapahtumaan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Educaan</a:t>
            </a:r>
            <a:r>
              <a:rPr lang="en-US" sz="1800" dirty="0">
                <a:ea typeface="+mn-lt"/>
                <a:cs typeface="+mn-lt"/>
              </a:rPr>
              <a:t> 24.- 25.1.2025. </a:t>
            </a:r>
            <a:r>
              <a:rPr lang="en-US" sz="1800" err="1">
                <a:ea typeface="+mn-lt"/>
                <a:cs typeface="+mn-lt"/>
              </a:rPr>
              <a:t>Ammattiosaamisen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korttelissa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oli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mukana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err="1">
                <a:ea typeface="+mn-lt"/>
                <a:cs typeface="+mn-lt"/>
              </a:rPr>
              <a:t>yhdeksän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ammatillista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oppilaitosta</a:t>
            </a:r>
            <a:r>
              <a:rPr lang="en-US" sz="1800" dirty="0">
                <a:ea typeface="+mn-lt"/>
                <a:cs typeface="+mn-lt"/>
              </a:rPr>
              <a:t>, Skills Finland </a:t>
            </a:r>
            <a:r>
              <a:rPr lang="en-US" sz="1800" err="1">
                <a:ea typeface="+mn-lt"/>
                <a:cs typeface="+mn-lt"/>
              </a:rPr>
              <a:t>sekä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OAJ:n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ammatilliset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opettajat</a:t>
            </a:r>
            <a:r>
              <a:rPr lang="en-US" sz="1800" dirty="0">
                <a:ea typeface="+mn-lt"/>
                <a:cs typeface="+mn-lt"/>
              </a:rPr>
              <a:t>. Skills </a:t>
            </a:r>
            <a:r>
              <a:rPr lang="en-US" sz="1800" err="1">
                <a:ea typeface="+mn-lt"/>
                <a:cs typeface="+mn-lt"/>
              </a:rPr>
              <a:t>Finlandin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osastolla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esittäytyivät</a:t>
            </a:r>
            <a:r>
              <a:rPr lang="en-US" sz="1800" dirty="0">
                <a:ea typeface="+mn-lt"/>
                <a:cs typeface="+mn-lt"/>
              </a:rPr>
              <a:t> Taitaja2025 Turku ja </a:t>
            </a:r>
            <a:r>
              <a:rPr lang="en-US" sz="1800" err="1">
                <a:ea typeface="+mn-lt"/>
                <a:cs typeface="+mn-lt"/>
              </a:rPr>
              <a:t>vetonaulana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toimi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logistiikkasimulaattori</a:t>
            </a:r>
            <a:r>
              <a:rPr lang="en-US" sz="1800" dirty="0">
                <a:ea typeface="+mn-lt"/>
                <a:cs typeface="+mn-lt"/>
              </a:rPr>
              <a:t>.</a:t>
            </a:r>
            <a:br>
              <a:rPr lang="en-US" sz="1800" dirty="0">
                <a:ea typeface="+mn-lt"/>
                <a:cs typeface="+mn-lt"/>
              </a:rPr>
            </a:br>
            <a:r>
              <a:rPr lang="en-US" sz="1800" err="1">
                <a:ea typeface="+mn-lt"/>
                <a:cs typeface="+mn-lt"/>
              </a:rPr>
              <a:t>Lisäksi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esittelyssä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oli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ohjaustyötä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tukemaan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tarkoitetut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Tulevaisuuspolku-materiaalit</a:t>
            </a:r>
            <a:r>
              <a:rPr lang="en-US" sz="1800" dirty="0">
                <a:ea typeface="+mn-lt"/>
                <a:cs typeface="+mn-lt"/>
              </a:rPr>
              <a:t>. </a:t>
            </a:r>
            <a:r>
              <a:rPr lang="en-US" sz="1800" err="1">
                <a:ea typeface="+mn-lt"/>
                <a:cs typeface="+mn-lt"/>
              </a:rPr>
              <a:t>Tämän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lisäksi</a:t>
            </a:r>
            <a:r>
              <a:rPr lang="en-US" sz="1800" dirty="0">
                <a:ea typeface="+mn-lt"/>
                <a:cs typeface="+mn-lt"/>
              </a:rPr>
              <a:t> Taitaja2025 </a:t>
            </a:r>
            <a:r>
              <a:rPr lang="en-US" sz="1800" err="1">
                <a:ea typeface="+mn-lt"/>
                <a:cs typeface="+mn-lt"/>
              </a:rPr>
              <a:t>tarjosi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kaksi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lavaohjelmaa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Ammattiosaamisen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korttelin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Osaava-lavalla</a:t>
            </a:r>
            <a:r>
              <a:rPr lang="en-US" sz="1800" dirty="0">
                <a:ea typeface="+mn-lt"/>
                <a:cs typeface="+mn-lt"/>
              </a:rPr>
              <a:t>.</a:t>
            </a:r>
            <a:endParaRPr lang="en-US" sz="1800" dirty="0">
              <a:latin typeface="Aptos"/>
            </a:endParaRPr>
          </a:p>
          <a:p>
            <a:pPr marL="267970" indent="-267970" algn="l">
              <a:buFont typeface="Arial"/>
              <a:buChar char="•"/>
            </a:pPr>
            <a:endParaRPr lang="en-US" sz="2200" dirty="0">
              <a:latin typeface="Aptos"/>
            </a:endParaRPr>
          </a:p>
          <a:p>
            <a:pPr marL="0" indent="0" algn="l">
              <a:buNone/>
            </a:pPr>
            <a:r>
              <a:rPr lang="en-US" sz="2200" b="1" err="1">
                <a:cs typeface="Arial"/>
              </a:rPr>
              <a:t>Vaasan</a:t>
            </a:r>
            <a:r>
              <a:rPr lang="en-US" sz="2200" b="1" dirty="0">
                <a:cs typeface="Arial"/>
              </a:rPr>
              <a:t> </a:t>
            </a:r>
            <a:r>
              <a:rPr lang="en-US" sz="2200" b="1" err="1">
                <a:cs typeface="Arial"/>
              </a:rPr>
              <a:t>opopäivät</a:t>
            </a:r>
            <a:r>
              <a:rPr lang="en-US" sz="2200" b="1" dirty="0">
                <a:cs typeface="Arial"/>
              </a:rPr>
              <a:t> </a:t>
            </a:r>
            <a:r>
              <a:rPr lang="en-US" sz="2200" b="1" err="1">
                <a:cs typeface="Arial"/>
              </a:rPr>
              <a:t>Uutta</a:t>
            </a:r>
            <a:r>
              <a:rPr lang="en-US" sz="2200" b="1" dirty="0">
                <a:cs typeface="Arial"/>
              </a:rPr>
              <a:t> </a:t>
            </a:r>
            <a:r>
              <a:rPr lang="en-US" sz="2200" b="1" err="1">
                <a:cs typeface="Arial"/>
              </a:rPr>
              <a:t>energiaa</a:t>
            </a:r>
            <a:r>
              <a:rPr lang="en-US" sz="2200" b="1" dirty="0">
                <a:cs typeface="Arial"/>
              </a:rPr>
              <a:t> </a:t>
            </a:r>
            <a:r>
              <a:rPr lang="en-US" sz="2200" b="1" err="1">
                <a:cs typeface="Arial"/>
              </a:rPr>
              <a:t>ohjaukseen</a:t>
            </a:r>
            <a:r>
              <a:rPr lang="en-US" sz="2200" b="1" dirty="0">
                <a:cs typeface="Arial"/>
              </a:rPr>
              <a:t> 6.-8.2.2025</a:t>
            </a:r>
            <a:endParaRPr lang="en-US" sz="2200" dirty="0">
              <a:cs typeface="Arial"/>
            </a:endParaRPr>
          </a:p>
          <a:p>
            <a:pPr marL="0" indent="0" algn="l">
              <a:buNone/>
            </a:pPr>
            <a:r>
              <a:rPr lang="en-US" sz="1800" err="1">
                <a:ea typeface="+mn-lt"/>
                <a:cs typeface="+mn-lt"/>
              </a:rPr>
              <a:t>Tulevaisuuspolku</a:t>
            </a:r>
            <a:r>
              <a:rPr lang="en-US" sz="1800" dirty="0">
                <a:ea typeface="+mn-lt"/>
                <a:cs typeface="+mn-lt"/>
              </a:rPr>
              <a:t> ja </a:t>
            </a:r>
            <a:r>
              <a:rPr lang="en-US" sz="1800" dirty="0">
                <a:ea typeface="+mn-lt"/>
                <a:cs typeface="+mn-lt"/>
                <a:hlinkClick r:id="rId2"/>
              </a:rPr>
              <a:t>Skills Finland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ovat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err="1">
                <a:ea typeface="+mn-lt"/>
                <a:cs typeface="+mn-lt"/>
              </a:rPr>
              <a:t>mukana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Vaasan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opopäivillä</a:t>
            </a:r>
            <a:r>
              <a:rPr lang="en-US" sz="1800" dirty="0">
                <a:ea typeface="+mn-lt"/>
                <a:cs typeface="+mn-lt"/>
              </a:rPr>
              <a:t> 7.2.2025 </a:t>
            </a:r>
            <a:r>
              <a:rPr lang="en-US" sz="1800" err="1">
                <a:ea typeface="+mn-lt"/>
                <a:cs typeface="+mn-lt"/>
              </a:rPr>
              <a:t>osastolla</a:t>
            </a:r>
            <a:r>
              <a:rPr lang="en-US" sz="1800" dirty="0">
                <a:ea typeface="+mn-lt"/>
                <a:cs typeface="+mn-lt"/>
              </a:rPr>
              <a:t> D8. </a:t>
            </a:r>
            <a:r>
              <a:rPr lang="en-US" sz="1800" err="1">
                <a:ea typeface="+mn-lt"/>
                <a:cs typeface="+mn-lt"/>
              </a:rPr>
              <a:t>Toivottavasti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nähdään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siellä</a:t>
            </a:r>
            <a:r>
              <a:rPr lang="en-US" sz="1800" dirty="0">
                <a:ea typeface="+mn-lt"/>
                <a:cs typeface="+mn-lt"/>
              </a:rPr>
              <a:t>!</a:t>
            </a:r>
          </a:p>
          <a:p>
            <a:pPr marL="0" indent="0">
              <a:buNone/>
            </a:pPr>
            <a:endParaRPr lang="fi-FI" sz="1400">
              <a:cs typeface="Arial"/>
            </a:endParaRPr>
          </a:p>
          <a:p>
            <a:pPr marL="267970" indent="-267970"/>
            <a:endParaRPr lang="fi-FI" sz="1200">
              <a:cs typeface="Arial"/>
            </a:endParaRPr>
          </a:p>
        </p:txBody>
      </p:sp>
      <p:pic>
        <p:nvPicPr>
          <p:cNvPr id="6" name="Content Placeholder 5" descr="A person standing on a staircase&#10;&#10;">
            <a:extLst>
              <a:ext uri="{FF2B5EF4-FFF2-40B4-BE49-F238E27FC236}">
                <a16:creationId xmlns:a16="http://schemas.microsoft.com/office/drawing/2014/main" id="{079ABD7D-5C56-3C6C-5C47-A4E32AA225B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8895051" y="1531505"/>
            <a:ext cx="2728912" cy="363696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2C0DD3-A2D0-8ACF-F677-DC4AA14AD08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8037" y="1277072"/>
            <a:ext cx="5254625" cy="246062"/>
          </a:xfrm>
        </p:spPr>
        <p:txBody>
          <a:bodyPr/>
          <a:lstStyle/>
          <a:p>
            <a:pPr marL="0" indent="0">
              <a:buNone/>
            </a:pPr>
            <a:r>
              <a:rPr lang="en-US" sz="2200" b="1" err="1">
                <a:cs typeface="Arial"/>
              </a:rPr>
              <a:t>Educamessut</a:t>
            </a:r>
            <a:endParaRPr lang="en-US" sz="2200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736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D3522-63D3-9D73-E12E-49E464AF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426482"/>
            <a:ext cx="11053483" cy="764428"/>
          </a:xfrm>
        </p:spPr>
        <p:txBody>
          <a:bodyPr/>
          <a:lstStyle/>
          <a:p>
            <a:r>
              <a:rPr lang="en-US" sz="2800" err="1"/>
              <a:t>Tulevaisuuspolku</a:t>
            </a:r>
            <a:r>
              <a:rPr lang="en-US" sz="2800" dirty="0"/>
              <a:t> &amp; </a:t>
            </a:r>
            <a:r>
              <a:rPr lang="en-US" sz="2800" err="1"/>
              <a:t>Voimakehä</a:t>
            </a:r>
            <a:r>
              <a:rPr lang="en-US" sz="2800" dirty="0"/>
              <a:t> </a:t>
            </a:r>
            <a:r>
              <a:rPr lang="en-US" sz="2800" err="1"/>
              <a:t>webinaaritallenteet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3B037-0498-34A9-742E-2586817F6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441280"/>
            <a:ext cx="5256000" cy="3960000"/>
          </a:xfrm>
        </p:spPr>
        <p:txBody>
          <a:bodyPr/>
          <a:lstStyle/>
          <a:p>
            <a:pPr marL="267970" indent="-267970" algn="ctr">
              <a:buNone/>
            </a:pPr>
            <a:r>
              <a:rPr lang="en-US" sz="1800" dirty="0">
                <a:ea typeface="+mn-lt"/>
                <a:cs typeface="+mn-lt"/>
              </a:rPr>
              <a:t> Kiitos </a:t>
            </a:r>
            <a:r>
              <a:rPr lang="en-US" sz="1800" err="1">
                <a:ea typeface="+mn-lt"/>
                <a:cs typeface="+mn-lt"/>
              </a:rPr>
              <a:t>kaikille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jotka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osallistuivat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ensimmäiseen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Tulevaisuuspolku-webinaariin</a:t>
            </a:r>
            <a:r>
              <a:rPr lang="en-US" sz="1800" dirty="0">
                <a:ea typeface="+mn-lt"/>
                <a:cs typeface="+mn-lt"/>
              </a:rPr>
              <a:t>. </a:t>
            </a:r>
            <a:r>
              <a:rPr lang="en-US" sz="1800" err="1">
                <a:ea typeface="+mn-lt"/>
                <a:cs typeface="+mn-lt"/>
              </a:rPr>
              <a:t>Vahvuuttamo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Oy:n</a:t>
            </a:r>
            <a:r>
              <a:rPr lang="en-US" sz="1800" dirty="0">
                <a:ea typeface="+mn-lt"/>
                <a:cs typeface="+mn-lt"/>
              </a:rPr>
              <a:t> Meri Hirvonen kertoi webinaarissa vahvuuksien tärkeästä merkityksestä opinto-ohjauksen näkökulmasta: ”Voimakehätyöskentely vastaa täysin oppilaanohjauksen tavoitteisiin ja sisältöihin. Se ei ole yksittäinen, irrallinen tai ylimääräinen temppu tai ohjelmanumero, vaan tapa </a:t>
            </a:r>
            <a:r>
              <a:rPr lang="en-US" sz="1800" err="1">
                <a:ea typeface="+mn-lt"/>
                <a:cs typeface="+mn-lt"/>
              </a:rPr>
              <a:t>toteuttaa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oppilaanohjausta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opetussuunnitelman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mukaisesti</a:t>
            </a:r>
            <a:r>
              <a:rPr lang="en-US" sz="1800" dirty="0">
                <a:ea typeface="+mn-lt"/>
                <a:cs typeface="+mn-lt"/>
              </a:rPr>
              <a:t>.”</a:t>
            </a:r>
            <a:br>
              <a:rPr lang="en-US" sz="1800" dirty="0">
                <a:ea typeface="+mn-lt"/>
                <a:cs typeface="+mn-lt"/>
              </a:rPr>
            </a:b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(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Vahvuudet luotsaavat tulevaisuuspoluille - Vahvuuttamo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)</a:t>
            </a:r>
            <a:endParaRPr lang="en-US" sz="1400">
              <a:solidFill>
                <a:schemeClr val="tx1">
                  <a:lumMod val="95000"/>
                  <a:lumOff val="5000"/>
                </a:schemeClr>
              </a:solidFill>
              <a:cs typeface="Arial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222222"/>
                </a:solidFill>
                <a:latin typeface="Montserrat"/>
                <a:cs typeface="Arial"/>
              </a:rPr>
              <a:t>.</a:t>
            </a:r>
            <a:endParaRPr lang="en-US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6D9F6-BCF8-9B07-B123-796513960C2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4126" y="1441280"/>
            <a:ext cx="5256000" cy="3960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err="1">
                <a:cs typeface="Arial"/>
              </a:rPr>
              <a:t>Webinaaritallenteella</a:t>
            </a:r>
            <a:r>
              <a:rPr lang="en-US" sz="1800" dirty="0">
                <a:cs typeface="Arial"/>
              </a:rPr>
              <a:t> </a:t>
            </a:r>
            <a:r>
              <a:rPr lang="en-US" sz="1800" err="1">
                <a:cs typeface="Arial"/>
              </a:rPr>
              <a:t>kuulet</a:t>
            </a:r>
            <a:r>
              <a:rPr lang="en-US" sz="1800" dirty="0">
                <a:cs typeface="Arial"/>
              </a:rPr>
              <a:t> </a:t>
            </a:r>
            <a:r>
              <a:rPr lang="en-US" sz="1800" err="1">
                <a:cs typeface="Arial"/>
              </a:rPr>
              <a:t>tutkimustiedon</a:t>
            </a:r>
            <a:r>
              <a:rPr lang="en-US" sz="1800" dirty="0">
                <a:cs typeface="Arial"/>
              </a:rPr>
              <a:t> </a:t>
            </a:r>
            <a:r>
              <a:rPr lang="en-US" sz="1800" err="1">
                <a:cs typeface="Arial"/>
              </a:rPr>
              <a:t>lisäksi</a:t>
            </a:r>
            <a:r>
              <a:rPr lang="en-US" sz="1800" dirty="0">
                <a:cs typeface="Arial"/>
              </a:rPr>
              <a:t> </a:t>
            </a:r>
            <a:r>
              <a:rPr lang="en-US" sz="1800" err="1">
                <a:cs typeface="Arial"/>
              </a:rPr>
              <a:t>käytännön</a:t>
            </a:r>
            <a:r>
              <a:rPr lang="en-US" sz="1800" dirty="0">
                <a:cs typeface="Arial"/>
              </a:rPr>
              <a:t> </a:t>
            </a:r>
            <a:r>
              <a:rPr lang="en-US" sz="1800" err="1">
                <a:cs typeface="Arial"/>
              </a:rPr>
              <a:t>ideoita</a:t>
            </a:r>
            <a:r>
              <a:rPr lang="en-US" sz="1800" dirty="0">
                <a:cs typeface="Arial"/>
              </a:rPr>
              <a:t> ja </a:t>
            </a:r>
            <a:r>
              <a:rPr lang="en-US" sz="1800" err="1">
                <a:cs typeface="Arial"/>
              </a:rPr>
              <a:t>kokemuksia</a:t>
            </a:r>
            <a:r>
              <a:rPr lang="en-US" sz="1800" dirty="0">
                <a:cs typeface="Arial"/>
              </a:rPr>
              <a:t> </a:t>
            </a:r>
            <a:r>
              <a:rPr lang="en-US" sz="1800" err="1">
                <a:cs typeface="Arial"/>
              </a:rPr>
              <a:t>voimakehän</a:t>
            </a:r>
            <a:r>
              <a:rPr lang="en-US" sz="1800" dirty="0">
                <a:cs typeface="Arial"/>
              </a:rPr>
              <a:t> </a:t>
            </a:r>
            <a:r>
              <a:rPr lang="en-US" sz="1800" err="1">
                <a:cs typeface="Arial"/>
              </a:rPr>
              <a:t>käytöstä</a:t>
            </a:r>
            <a:r>
              <a:rPr lang="en-US" sz="1800" dirty="0">
                <a:cs typeface="Arial"/>
              </a:rPr>
              <a:t> ja </a:t>
            </a:r>
            <a:r>
              <a:rPr lang="en-US" sz="1800" err="1">
                <a:cs typeface="Arial"/>
              </a:rPr>
              <a:t>pääset</a:t>
            </a:r>
            <a:r>
              <a:rPr lang="en-US" sz="1800" dirty="0">
                <a:cs typeface="Arial"/>
              </a:rPr>
              <a:t> </a:t>
            </a:r>
            <a:r>
              <a:rPr lang="en-US" sz="1800" err="1">
                <a:cs typeface="Arial"/>
              </a:rPr>
              <a:t>tutustumaan</a:t>
            </a:r>
            <a:r>
              <a:rPr lang="en-US" sz="1800" dirty="0">
                <a:cs typeface="Arial"/>
              </a:rPr>
              <a:t> </a:t>
            </a:r>
            <a:r>
              <a:rPr lang="en-US" sz="1800" err="1">
                <a:cs typeface="Arial"/>
              </a:rPr>
              <a:t>voimakehän</a:t>
            </a:r>
            <a:r>
              <a:rPr lang="en-US" sz="1800" dirty="0">
                <a:cs typeface="Arial"/>
              </a:rPr>
              <a:t> </a:t>
            </a:r>
            <a:r>
              <a:rPr lang="en-US" sz="1800" err="1">
                <a:cs typeface="Arial"/>
              </a:rPr>
              <a:t>vahvuuden</a:t>
            </a:r>
            <a:r>
              <a:rPr lang="en-US" sz="1800" dirty="0">
                <a:cs typeface="Arial"/>
              </a:rPr>
              <a:t> </a:t>
            </a:r>
            <a:r>
              <a:rPr lang="en-US" sz="1800" err="1">
                <a:cs typeface="Arial"/>
              </a:rPr>
              <a:t>lajeihin</a:t>
            </a:r>
            <a:r>
              <a:rPr lang="en-US" sz="1800" dirty="0">
                <a:cs typeface="Arial"/>
              </a:rPr>
              <a:t>. </a:t>
            </a:r>
            <a:r>
              <a:rPr lang="en-US" sz="1800" err="1">
                <a:cs typeface="Arial"/>
              </a:rPr>
              <a:t>Webinaarissa</a:t>
            </a:r>
            <a:r>
              <a:rPr lang="en-US" sz="1800" dirty="0">
                <a:cs typeface="Arial"/>
              </a:rPr>
              <a:t> </a:t>
            </a:r>
            <a:r>
              <a:rPr lang="en-US" sz="1800" err="1">
                <a:cs typeface="Arial"/>
              </a:rPr>
              <a:t>saat</a:t>
            </a:r>
            <a:r>
              <a:rPr lang="en-US" sz="1800" dirty="0">
                <a:cs typeface="Arial"/>
              </a:rPr>
              <a:t> </a:t>
            </a:r>
            <a:r>
              <a:rPr lang="en-US" sz="1800" err="1">
                <a:cs typeface="Arial"/>
              </a:rPr>
              <a:t>myös</a:t>
            </a:r>
            <a:r>
              <a:rPr lang="en-US" sz="1800" dirty="0">
                <a:cs typeface="Arial"/>
              </a:rPr>
              <a:t> </a:t>
            </a:r>
            <a:r>
              <a:rPr lang="en-US" sz="1800" err="1">
                <a:cs typeface="Arial"/>
              </a:rPr>
              <a:t>arvokkaita</a:t>
            </a:r>
            <a:r>
              <a:rPr lang="en-US" sz="1800" dirty="0">
                <a:cs typeface="Arial"/>
              </a:rPr>
              <a:t> </a:t>
            </a:r>
            <a:r>
              <a:rPr lang="en-US" sz="1800" err="1">
                <a:cs typeface="Arial"/>
              </a:rPr>
              <a:t>vinkkejä</a:t>
            </a:r>
            <a:r>
              <a:rPr lang="en-US" sz="1800" dirty="0">
                <a:cs typeface="Arial"/>
              </a:rPr>
              <a:t> </a:t>
            </a:r>
            <a:r>
              <a:rPr lang="en-US" sz="1800" err="1">
                <a:cs typeface="Arial"/>
              </a:rPr>
              <a:t>Tulevaisuuspolku-tehtävien</a:t>
            </a:r>
            <a:r>
              <a:rPr lang="en-US" sz="1800" dirty="0">
                <a:cs typeface="Arial"/>
              </a:rPr>
              <a:t> </a:t>
            </a:r>
            <a:r>
              <a:rPr lang="en-US" sz="1800" err="1">
                <a:cs typeface="Arial"/>
              </a:rPr>
              <a:t>hyödyntämiseen</a:t>
            </a:r>
            <a:r>
              <a:rPr lang="en-US" sz="1300" dirty="0">
                <a:solidFill>
                  <a:srgbClr val="222222"/>
                </a:solidFill>
                <a:latin typeface="Montserrat"/>
              </a:rPr>
              <a:t>.</a:t>
            </a:r>
            <a:endParaRPr lang="en-US" dirty="0">
              <a:cs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8C142A0-F63F-2E6A-4D29-E3FD3E643FC4}"/>
              </a:ext>
            </a:extLst>
          </p:cNvPr>
          <p:cNvSpPr/>
          <p:nvPr/>
        </p:nvSpPr>
        <p:spPr>
          <a:xfrm>
            <a:off x="7336971" y="4593771"/>
            <a:ext cx="2481942" cy="65314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0F7D28-0E74-A964-2599-4D5F9FBFFDF6}"/>
              </a:ext>
            </a:extLst>
          </p:cNvPr>
          <p:cNvSpPr/>
          <p:nvPr/>
        </p:nvSpPr>
        <p:spPr>
          <a:xfrm>
            <a:off x="7536873" y="4066308"/>
            <a:ext cx="2923310" cy="52647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Webinaaritallenteet</a:t>
            </a:r>
            <a:endParaRPr lang="en-US"/>
          </a:p>
        </p:txBody>
      </p:sp>
      <p:pic>
        <p:nvPicPr>
          <p:cNvPr id="8" name="Picture 7" descr="A group of logos with text&#10;&#10;AI-generated content may be incorrect.">
            <a:extLst>
              <a:ext uri="{FF2B5EF4-FFF2-40B4-BE49-F238E27FC236}">
                <a16:creationId xmlns:a16="http://schemas.microsoft.com/office/drawing/2014/main" id="{667C7229-0188-8098-6F10-38FAFD545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2927" y="4923125"/>
            <a:ext cx="2521529" cy="147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9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1F80C-7C0C-6341-CB6E-63A59BA3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6"/>
            <a:ext cx="11053483" cy="764428"/>
          </a:xfrm>
        </p:spPr>
        <p:txBody>
          <a:bodyPr anchor="b">
            <a:normAutofit/>
          </a:bodyPr>
          <a:lstStyle/>
          <a:p>
            <a:r>
              <a:rPr lang="en-US" dirty="0" err="1"/>
              <a:t>Kokousta</a:t>
            </a:r>
            <a:r>
              <a:rPr lang="en-US" dirty="0"/>
              <a:t> Taitaja2025 </a:t>
            </a:r>
            <a:r>
              <a:rPr lang="en-US" dirty="0" err="1"/>
              <a:t>tapahtuman</a:t>
            </a:r>
            <a:r>
              <a:rPr lang="en-US" dirty="0"/>
              <a:t> </a:t>
            </a:r>
            <a:r>
              <a:rPr lang="en-US" dirty="0" err="1"/>
              <a:t>aikana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1AF32-538B-7ABA-BE99-FCCBE4EF4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510553"/>
            <a:ext cx="5256000" cy="3960000"/>
          </a:xfrm>
        </p:spPr>
        <p:txBody>
          <a:bodyPr anchor="t">
            <a:normAutofit lnSpcReduction="10000"/>
          </a:bodyPr>
          <a:lstStyle/>
          <a:p>
            <a:pPr marL="267970" indent="-267970" algn="ctr">
              <a:buNone/>
            </a:pPr>
            <a:r>
              <a:rPr lang="en-US" sz="1900" dirty="0">
                <a:ea typeface="+mn-lt"/>
                <a:cs typeface="+mn-lt"/>
              </a:rPr>
              <a:t>Taitaja2025-kilpailut </a:t>
            </a:r>
            <a:r>
              <a:rPr lang="en-US" sz="1900" err="1">
                <a:ea typeface="+mn-lt"/>
                <a:cs typeface="+mn-lt"/>
              </a:rPr>
              <a:t>järjestetään</a:t>
            </a:r>
            <a:r>
              <a:rPr lang="en-US" sz="1900" dirty="0">
                <a:ea typeface="+mn-lt"/>
                <a:cs typeface="+mn-lt"/>
              </a:rPr>
              <a:t> Turun </a:t>
            </a:r>
            <a:r>
              <a:rPr lang="en-US" sz="1900" err="1">
                <a:ea typeface="+mn-lt"/>
                <a:cs typeface="+mn-lt"/>
              </a:rPr>
              <a:t>Messukeskuksessa</a:t>
            </a:r>
            <a:r>
              <a:rPr lang="en-US" sz="1900" dirty="0">
                <a:ea typeface="+mn-lt"/>
                <a:cs typeface="+mn-lt"/>
              </a:rPr>
              <a:t>, Gatorade </a:t>
            </a:r>
            <a:r>
              <a:rPr lang="en-US" sz="1900" err="1">
                <a:ea typeface="+mn-lt"/>
                <a:cs typeface="+mn-lt"/>
              </a:rPr>
              <a:t>Centerissä</a:t>
            </a:r>
            <a:r>
              <a:rPr lang="en-US" sz="1900" dirty="0">
                <a:ea typeface="+mn-lt"/>
                <a:cs typeface="+mn-lt"/>
              </a:rPr>
              <a:t>, Turun </a:t>
            </a:r>
            <a:r>
              <a:rPr lang="en-US" sz="1900" err="1">
                <a:ea typeface="+mn-lt"/>
                <a:cs typeface="+mn-lt"/>
              </a:rPr>
              <a:t>aikuiskoulutuskeskuksen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kampuksella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sekä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näitä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ympäröivillä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piha-alueilla</a:t>
            </a:r>
            <a:r>
              <a:rPr lang="en-US" sz="1900" dirty="0">
                <a:ea typeface="+mn-lt"/>
                <a:cs typeface="+mn-lt"/>
              </a:rPr>
              <a:t>. </a:t>
            </a:r>
            <a:endParaRPr lang="en-US" dirty="0">
              <a:ea typeface="+mn-lt"/>
              <a:cs typeface="+mn-lt"/>
            </a:endParaRPr>
          </a:p>
          <a:p>
            <a:pPr marL="267970" indent="-267970" algn="ctr">
              <a:buNone/>
            </a:pPr>
            <a:r>
              <a:rPr lang="en-US" sz="1900" dirty="0">
                <a:ea typeface="+mn-lt"/>
                <a:cs typeface="+mn-lt"/>
              </a:rPr>
              <a:t>Alue </a:t>
            </a:r>
            <a:r>
              <a:rPr lang="en-US" sz="1900" dirty="0" err="1">
                <a:ea typeface="+mn-lt"/>
                <a:cs typeface="+mn-lt"/>
              </a:rPr>
              <a:t>tarjoaa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runsaasti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erilaisia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kokoustiloja</a:t>
            </a:r>
            <a:r>
              <a:rPr lang="en-US" sz="1900" dirty="0">
                <a:ea typeface="+mn-lt"/>
                <a:cs typeface="+mn-lt"/>
              </a:rPr>
              <a:t>.</a:t>
            </a:r>
            <a:endParaRPr lang="en-US">
              <a:ea typeface="+mn-lt"/>
              <a:cs typeface="+mn-lt"/>
            </a:endParaRPr>
          </a:p>
          <a:p>
            <a:pPr marL="267970" indent="-267970" algn="ctr">
              <a:buNone/>
            </a:pPr>
            <a:endParaRPr lang="en-US" sz="1900" dirty="0">
              <a:ea typeface="+mn-lt"/>
              <a:cs typeface="+mn-lt"/>
            </a:endParaRPr>
          </a:p>
          <a:p>
            <a:pPr marL="267970" indent="-267970" algn="ctr">
              <a:buNone/>
            </a:pPr>
            <a:r>
              <a:rPr lang="en-US" sz="1900" dirty="0">
                <a:ea typeface="+mn-lt"/>
                <a:cs typeface="+mn-lt"/>
              </a:rPr>
              <a:t>Taitaja2025 Turku –</a:t>
            </a:r>
            <a:r>
              <a:rPr lang="en-US" sz="1900" dirty="0" err="1">
                <a:ea typeface="+mn-lt"/>
                <a:cs typeface="+mn-lt"/>
              </a:rPr>
              <a:t>tapahtuman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lomassa</a:t>
            </a:r>
            <a:r>
              <a:rPr lang="en-US" sz="1900" dirty="0">
                <a:ea typeface="+mn-lt"/>
                <a:cs typeface="+mn-lt"/>
              </a:rPr>
              <a:t> on </a:t>
            </a:r>
            <a:r>
              <a:rPr lang="en-US" sz="1900" dirty="0" err="1">
                <a:ea typeface="+mn-lt"/>
                <a:cs typeface="+mn-lt"/>
              </a:rPr>
              <a:t>erinomainen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tilaisuus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järjestää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pieni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kokous</a:t>
            </a:r>
            <a:r>
              <a:rPr lang="en-US" sz="1900" dirty="0">
                <a:ea typeface="+mn-lt"/>
                <a:cs typeface="+mn-lt"/>
              </a:rPr>
              <a:t>, </a:t>
            </a:r>
            <a:r>
              <a:rPr lang="en-US" sz="1900" dirty="0" err="1">
                <a:ea typeface="+mn-lt"/>
                <a:cs typeface="+mn-lt"/>
              </a:rPr>
              <a:t>infotilaisuus</a:t>
            </a:r>
            <a:r>
              <a:rPr lang="en-US" sz="1900" dirty="0">
                <a:ea typeface="+mn-lt"/>
                <a:cs typeface="+mn-lt"/>
              </a:rPr>
              <a:t> tai </a:t>
            </a:r>
            <a:r>
              <a:rPr lang="en-US" sz="1900" dirty="0" err="1">
                <a:ea typeface="+mn-lt"/>
                <a:cs typeface="+mn-lt"/>
              </a:rPr>
              <a:t>vaikka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tiimipalaveri</a:t>
            </a:r>
            <a:r>
              <a:rPr lang="en-US" sz="1900" dirty="0">
                <a:ea typeface="+mn-lt"/>
                <a:cs typeface="+mn-lt"/>
              </a:rPr>
              <a:t>. </a:t>
            </a:r>
            <a:r>
              <a:rPr lang="en-US" sz="1900" dirty="0" err="1">
                <a:ea typeface="+mn-lt"/>
                <a:cs typeface="+mn-lt"/>
              </a:rPr>
              <a:t>Tarjoamme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maksuttomat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kokoustilat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kahden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tunnin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ajaksi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tapahtuman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aikana</a:t>
            </a:r>
            <a:r>
              <a:rPr lang="en-US" sz="1900" dirty="0">
                <a:ea typeface="+mn-lt"/>
                <a:cs typeface="+mn-lt"/>
              </a:rPr>
              <a:t>.</a:t>
            </a:r>
            <a:endParaRPr lang="en-US" dirty="0" err="1">
              <a:ea typeface="+mn-lt"/>
              <a:cs typeface="+mn-lt"/>
            </a:endParaRPr>
          </a:p>
          <a:p>
            <a:pPr marL="0" indent="0" algn="ctr">
              <a:lnSpc>
                <a:spcPct val="120000"/>
              </a:lnSpc>
              <a:spcAft>
                <a:spcPts val="600"/>
              </a:spcAft>
              <a:buNone/>
            </a:pPr>
            <a:endParaRPr lang="en-US" sz="1900" dirty="0">
              <a:cs typeface="Arial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en-US" sz="1900" b="1" dirty="0">
              <a:solidFill>
                <a:schemeClr val="tx1">
                  <a:lumMod val="95000"/>
                  <a:lumOff val="5000"/>
                </a:schemeClr>
              </a:solidFill>
              <a:cs typeface="Arial"/>
            </a:endParaRPr>
          </a:p>
          <a:p>
            <a:pPr marL="267970" indent="-267970">
              <a:lnSpc>
                <a:spcPct val="120000"/>
              </a:lnSpc>
              <a:spcAft>
                <a:spcPts val="600"/>
              </a:spcAft>
            </a:pPr>
            <a:endParaRPr lang="en-US" sz="1900">
              <a:cs typeface="Arial"/>
            </a:endParaRPr>
          </a:p>
        </p:txBody>
      </p:sp>
      <p:pic>
        <p:nvPicPr>
          <p:cNvPr id="5" name="Picture 4" descr="A person in a garment&#10;&#10;">
            <a:extLst>
              <a:ext uri="{FF2B5EF4-FFF2-40B4-BE49-F238E27FC236}">
                <a16:creationId xmlns:a16="http://schemas.microsoft.com/office/drawing/2014/main" id="{06411EAA-2356-BF93-533C-E8A4818A5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935" y="1506853"/>
            <a:ext cx="4709900" cy="3548300"/>
          </a:xfrm>
          <a:prstGeom prst="rect">
            <a:avLst/>
          </a:prstGeom>
          <a:noFill/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3250E36-B0B5-34D5-9926-95977E7DB2AE}"/>
              </a:ext>
            </a:extLst>
          </p:cNvPr>
          <p:cNvSpPr/>
          <p:nvPr/>
        </p:nvSpPr>
        <p:spPr>
          <a:xfrm>
            <a:off x="2286000" y="5473700"/>
            <a:ext cx="1841500" cy="49530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rgbClr val="0D0D0D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Kokoustilat</a:t>
            </a:r>
            <a:r>
              <a:rPr lang="en-US" sz="19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22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1E015-5AAF-1EB8-46B1-3FE7441A8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8" y="951918"/>
            <a:ext cx="5613996" cy="764428"/>
          </a:xfrm>
        </p:spPr>
        <p:txBody>
          <a:bodyPr/>
          <a:lstStyle/>
          <a:p>
            <a:r>
              <a:rPr lang="en-US"/>
              <a:t>Taitaja2025 </a:t>
            </a:r>
            <a:r>
              <a:rPr lang="en-US" err="1"/>
              <a:t>somessa</a:t>
            </a:r>
            <a:endParaRPr lang="en-US"/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24BFF-75EA-42F5-4CA7-534836F71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038" y="1330008"/>
            <a:ext cx="5028140" cy="3960000"/>
          </a:xfrm>
        </p:spPr>
        <p:txBody>
          <a:bodyPr vert="horz" lIns="0" tIns="0" rIns="0" bIns="0" rtlCol="0" anchor="t" anchorCtr="0">
            <a:noAutofit/>
          </a:bodyPr>
          <a:lstStyle/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Instagram: @</a:t>
            </a:r>
            <a:r>
              <a:rPr lang="en-US" sz="1800" dirty="0">
                <a:solidFill>
                  <a:srgbClr val="003764"/>
                </a:solidFill>
                <a:ea typeface="+mn-lt"/>
                <a:cs typeface="+mn-lt"/>
                <a:hlinkClick r:id="rId2"/>
              </a:rPr>
              <a:t>Taitaja</a:t>
            </a:r>
            <a:endParaRPr lang="en-US" sz="1800" dirty="0"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Facebook: @</a:t>
            </a:r>
            <a:r>
              <a:rPr lang="en-US" sz="1800" dirty="0">
                <a:solidFill>
                  <a:srgbClr val="003764"/>
                </a:solidFill>
                <a:ea typeface="+mn-lt"/>
                <a:cs typeface="+mn-lt"/>
                <a:hlinkClick r:id="rId3"/>
              </a:rPr>
              <a:t>Taitaja</a:t>
            </a:r>
            <a:endParaRPr lang="en-US" sz="1800" dirty="0"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X: @</a:t>
            </a:r>
            <a:r>
              <a:rPr lang="en-US" sz="1800" dirty="0">
                <a:solidFill>
                  <a:srgbClr val="003764"/>
                </a:solidFill>
                <a:ea typeface="+mn-lt"/>
                <a:cs typeface="+mn-lt"/>
                <a:hlinkClick r:id="rId4"/>
              </a:rPr>
              <a:t>TaitajaSM</a:t>
            </a:r>
            <a:endParaRPr lang="en-US" sz="1800" dirty="0"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TikTok: @</a:t>
            </a:r>
            <a:r>
              <a:rPr lang="en-US" sz="1800" dirty="0">
                <a:solidFill>
                  <a:srgbClr val="003764"/>
                </a:solidFill>
                <a:ea typeface="+mn-lt"/>
                <a:cs typeface="+mn-lt"/>
                <a:hlinkClick r:id="rId5"/>
              </a:rPr>
              <a:t>TaitajaSM</a:t>
            </a:r>
            <a:endParaRPr lang="en-US" sz="1800" dirty="0"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LinkedIn: </a:t>
            </a:r>
            <a:r>
              <a:rPr lang="en-US" sz="1800" dirty="0">
                <a:solidFill>
                  <a:srgbClr val="003764"/>
                </a:solidFill>
                <a:ea typeface="+mn-lt"/>
                <a:cs typeface="+mn-lt"/>
                <a:hlinkClick r:id="rId6"/>
              </a:rPr>
              <a:t>Taitaja Mästare</a:t>
            </a:r>
            <a:endParaRPr lang="en-US" sz="1800" dirty="0"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YouTube: </a:t>
            </a:r>
            <a:r>
              <a:rPr lang="en-US" sz="1800" dirty="0">
                <a:solidFill>
                  <a:srgbClr val="003764"/>
                </a:solidFill>
                <a:ea typeface="+mn-lt"/>
                <a:cs typeface="+mn-lt"/>
                <a:hlinkClick r:id="rId7"/>
              </a:rPr>
              <a:t>Taitaja-tapahtuma</a:t>
            </a:r>
            <a:endParaRPr lang="en-US" sz="1800" dirty="0">
              <a:solidFill>
                <a:srgbClr val="003764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 b="1" err="1">
                <a:ea typeface="+mn-lt"/>
                <a:cs typeface="+mn-lt"/>
              </a:rPr>
              <a:t>Tykkää</a:t>
            </a:r>
            <a:r>
              <a:rPr lang="en-US" sz="1800" b="1" dirty="0">
                <a:ea typeface="+mn-lt"/>
                <a:cs typeface="+mn-lt"/>
              </a:rPr>
              <a:t>, </a:t>
            </a:r>
            <a:r>
              <a:rPr lang="en-US" sz="1800" b="1" err="1">
                <a:ea typeface="+mn-lt"/>
                <a:cs typeface="+mn-lt"/>
              </a:rPr>
              <a:t>kommentoi</a:t>
            </a:r>
            <a:r>
              <a:rPr lang="en-US" sz="1800" b="1" dirty="0">
                <a:ea typeface="+mn-lt"/>
                <a:cs typeface="+mn-lt"/>
              </a:rPr>
              <a:t> ja </a:t>
            </a:r>
            <a:r>
              <a:rPr lang="en-US" sz="1800" b="1" err="1">
                <a:ea typeface="+mn-lt"/>
                <a:cs typeface="+mn-lt"/>
              </a:rPr>
              <a:t>jaa</a:t>
            </a:r>
            <a:r>
              <a:rPr lang="en-US" sz="1800" b="1" dirty="0">
                <a:ea typeface="+mn-lt"/>
                <a:cs typeface="+mn-lt"/>
              </a:rPr>
              <a:t> – tule </a:t>
            </a:r>
            <a:r>
              <a:rPr lang="en-US" sz="1800" b="1" err="1">
                <a:ea typeface="+mn-lt"/>
                <a:cs typeface="+mn-lt"/>
              </a:rPr>
              <a:t>mukaan</a:t>
            </a:r>
            <a:r>
              <a:rPr lang="en-US" sz="1800" b="1" dirty="0">
                <a:ea typeface="+mn-lt"/>
                <a:cs typeface="+mn-lt"/>
              </a:rPr>
              <a:t>!</a:t>
            </a:r>
            <a:endParaRPr lang="en-US" sz="1800" b="1"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cs typeface="Arial"/>
              </a:rPr>
              <a:t>#Taitaja2025, </a:t>
            </a:r>
            <a:r>
              <a:rPr lang="en-US" sz="1800" dirty="0">
                <a:ea typeface="+mn-lt"/>
                <a:cs typeface="+mn-lt"/>
              </a:rPr>
              <a:t>#AmmattitaidollaTulevaisuuteen</a:t>
            </a:r>
            <a:endParaRPr lang="en-US" sz="1800" dirty="0"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cs typeface="Arial"/>
              </a:rPr>
              <a:t>#Mästare2025, #YrkeskunskaperFörFramtiden</a:t>
            </a:r>
            <a:br>
              <a:rPr lang="en-US" sz="1800" dirty="0">
                <a:cs typeface="Arial"/>
              </a:rPr>
            </a:br>
            <a:r>
              <a:rPr lang="en-US" sz="1800" dirty="0">
                <a:cs typeface="Arial"/>
              </a:rPr>
              <a:t>#Taitaja2025, #ProfessionalSkillsForTheFuture</a:t>
            </a:r>
          </a:p>
          <a:p>
            <a:pPr marL="0" indent="0">
              <a:buNone/>
            </a:pPr>
            <a:endParaRPr lang="fi-FI" sz="10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10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Uutiskirje tuo tietoa Taitaja2025-tapahtumasta ja Tulevaisuuspolusta  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br>
              <a:rPr lang="fi-FI" sz="1000" b="0" i="0" dirty="0">
                <a:effectLst/>
                <a:latin typeface="Arial" panose="020B0604020202020204" pitchFamily="34" charset="0"/>
              </a:rPr>
            </a:br>
            <a:r>
              <a:rPr lang="fi-FI" sz="10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Kirjeen on tarkoitus saavuttaa Varsinais-Suomen opinto-ohjaajat ja sitä kautta koulut. ​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r>
              <a:rPr lang="fi-FI" sz="10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Ilmoitathan mikäli et jatkossa halua uutiskirjettä ja haluat poistua jakelusta.</a:t>
            </a:r>
            <a:endParaRPr lang="en-US" sz="1000" dirty="0">
              <a:solidFill>
                <a:srgbClr val="003764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000">
              <a:ea typeface="+mn-lt"/>
              <a:cs typeface="+mn-lt"/>
            </a:endParaRPr>
          </a:p>
          <a:p>
            <a:pPr marL="0" indent="0" algn="ctr">
              <a:buNone/>
            </a:pPr>
            <a:endParaRPr lang="en-US" sz="2000">
              <a:cs typeface="Arial"/>
            </a:endParaRPr>
          </a:p>
          <a:p>
            <a:pPr marL="267970" indent="-267970" algn="ctr">
              <a:buNone/>
            </a:pPr>
            <a:br>
              <a:rPr lang="en-US" sz="1400" dirty="0">
                <a:ea typeface="+mn-lt"/>
                <a:cs typeface="+mn-lt"/>
              </a:rPr>
            </a:br>
            <a:endParaRPr lang="en-US" sz="1400">
              <a:cs typeface="Arial"/>
            </a:endParaRPr>
          </a:p>
          <a:p>
            <a:pPr marL="0" indent="0">
              <a:buNone/>
            </a:pPr>
            <a:endParaRPr lang="en-US">
              <a:cs typeface="Arial"/>
            </a:endParaRPr>
          </a:p>
        </p:txBody>
      </p:sp>
      <p:pic>
        <p:nvPicPr>
          <p:cNvPr id="6" name="Kuvan paikkamerkki 5" descr="Kuva, joka sisältää kohteen Skills Finland maskotin Skillyn">
            <a:extLst>
              <a:ext uri="{FF2B5EF4-FFF2-40B4-BE49-F238E27FC236}">
                <a16:creationId xmlns:a16="http://schemas.microsoft.com/office/drawing/2014/main" id="{22497569-B597-0039-B4C0-C06BA3C9030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8" r="-2" b="20660"/>
          <a:stretch/>
        </p:blipFill>
        <p:spPr>
          <a:xfrm>
            <a:off x="6376314" y="1531291"/>
            <a:ext cx="4512603" cy="3573951"/>
          </a:xfrm>
          <a:prstGeom prst="rect">
            <a:avLst/>
          </a:prstGeom>
          <a:noFill/>
          <a:effectLst>
            <a:softEdge rad="444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D0C06A-2401-40C8-5FFE-06A8F4CB28FA}"/>
              </a:ext>
            </a:extLst>
          </p:cNvPr>
          <p:cNvSpPr txBox="1"/>
          <p:nvPr/>
        </p:nvSpPr>
        <p:spPr>
          <a:xfrm>
            <a:off x="6377078" y="5627777"/>
            <a:ext cx="28956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200">
                <a:cs typeface="Segoe UI"/>
              </a:rPr>
              <a:t>Tulevaisuuspolku- ja koulukoordinaattori​</a:t>
            </a:r>
            <a:endParaRPr lang="en-US">
              <a:cs typeface="Arial"/>
            </a:endParaRPr>
          </a:p>
          <a:p>
            <a:r>
              <a:rPr lang="fi-FI" sz="1200">
                <a:cs typeface="Segoe UI"/>
              </a:rPr>
              <a:t>Sofia Tamminen​</a:t>
            </a:r>
          </a:p>
          <a:p>
            <a:r>
              <a:rPr lang="fi-FI" sz="1200">
                <a:cs typeface="Segoe UI"/>
              </a:rPr>
              <a:t>044 907 4862​</a:t>
            </a:r>
            <a:br>
              <a:rPr lang="fi-FI" sz="1200" dirty="0">
                <a:cs typeface="Segoe UI"/>
              </a:rPr>
            </a:br>
            <a:r>
              <a:rPr lang="fi-FI" sz="1200" u="sng" dirty="0">
                <a:solidFill>
                  <a:srgbClr val="0563C1"/>
                </a:solidFill>
                <a:cs typeface="Segoe UI"/>
                <a:hlinkClick r:id="rId9"/>
              </a:rPr>
              <a:t>sofia.tamminen@edu.turku.fi</a:t>
            </a:r>
            <a:r>
              <a:rPr lang="fi-FI" sz="1200">
                <a:cs typeface="Segoe UI"/>
              </a:rPr>
              <a:t>​</a:t>
            </a:r>
          </a:p>
          <a:p>
            <a:r>
              <a:rPr lang="fi-FI" sz="1200">
                <a:cs typeface="Segoe UI"/>
              </a:rPr>
              <a:t>Taitaja-toimisto</a:t>
            </a:r>
          </a:p>
        </p:txBody>
      </p:sp>
    </p:spTree>
    <p:extLst>
      <p:ext uri="{BB962C8B-B14F-4D97-AF65-F5344CB8AC3E}">
        <p14:creationId xmlns:p14="http://schemas.microsoft.com/office/powerpoint/2010/main" val="4244016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593802"/>
      </p:ext>
    </p:extLst>
  </p:cSld>
  <p:clrMapOvr>
    <a:masterClrMapping/>
  </p:clrMapOvr>
</p:sld>
</file>

<file path=ppt/theme/theme1.xml><?xml version="1.0" encoding="utf-8"?>
<a:theme xmlns:a="http://schemas.openxmlformats.org/drawingml/2006/main" name="Taitaja">
  <a:themeElements>
    <a:clrScheme name="SkillsFinland">
      <a:dk1>
        <a:sysClr val="windowText" lastClr="000000"/>
      </a:dk1>
      <a:lt1>
        <a:sysClr val="window" lastClr="FFFFFF"/>
      </a:lt1>
      <a:dk2>
        <a:srgbClr val="052A5E"/>
      </a:dk2>
      <a:lt2>
        <a:srgbClr val="E7E6E6"/>
      </a:lt2>
      <a:accent1>
        <a:srgbClr val="D51067"/>
      </a:accent1>
      <a:accent2>
        <a:srgbClr val="FFE200"/>
      </a:accent2>
      <a:accent3>
        <a:srgbClr val="97D700"/>
      </a:accent3>
      <a:accent4>
        <a:srgbClr val="FBB654"/>
      </a:accent4>
      <a:accent5>
        <a:srgbClr val="00BBE6"/>
      </a:accent5>
      <a:accent6>
        <a:srgbClr val="A483B0"/>
      </a:accent6>
      <a:hlink>
        <a:srgbClr val="0563C1"/>
      </a:hlink>
      <a:folHlink>
        <a:srgbClr val="954F72"/>
      </a:folHlink>
    </a:clrScheme>
    <a:fontScheme name="Taitaja2024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itaja2025_esityspohja  -  Vain luku" id="{6154FA3B-3BD1-4EEB-A59E-F2AC44E7339B}" vid="{55B4619A-7B40-42EE-B211-87FC5852F55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dde695-049a-490e-bcb8-0e4d23e0621a" xsi:nil="true"/>
    <lcf76f155ced4ddcb4097134ff3c332f xmlns="c700d927-8dd6-4007-86fb-ed4450e2463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D34BED78FF73449830559A41955490" ma:contentTypeVersion="14" ma:contentTypeDescription="Create a new document." ma:contentTypeScope="" ma:versionID="b31d366efd17508590f3b7c712df8a69">
  <xsd:schema xmlns:xsd="http://www.w3.org/2001/XMLSchema" xmlns:xs="http://www.w3.org/2001/XMLSchema" xmlns:p="http://schemas.microsoft.com/office/2006/metadata/properties" xmlns:ns2="c700d927-8dd6-4007-86fb-ed4450e24633" xmlns:ns3="83dde695-049a-490e-bcb8-0e4d23e0621a" targetNamespace="http://schemas.microsoft.com/office/2006/metadata/properties" ma:root="true" ma:fieldsID="da1d7245e77f320aa4f04bb135b74d33" ns2:_="" ns3:_="">
    <xsd:import namespace="c700d927-8dd6-4007-86fb-ed4450e24633"/>
    <xsd:import namespace="83dde695-049a-490e-bcb8-0e4d23e062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0d927-8dd6-4007-86fb-ed4450e24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7b458c7-bb2e-43c3-8d39-50b3e8b9e8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de695-049a-490e-bcb8-0e4d23e0621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41c909f7-dd7d-4881-8473-deab7db20fcd}" ma:internalName="TaxCatchAll" ma:showField="CatchAllData" ma:web="83dde695-049a-490e-bcb8-0e4d23e062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ADA067-DAF7-4055-ACA5-4578DBB014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044771-B450-4E8B-BA15-F3851D4CC977}">
  <ds:schemaRefs>
    <ds:schemaRef ds:uri="52cbcb99-9593-4b68-8205-fc6186f27faa"/>
    <ds:schemaRef ds:uri="83dde695-049a-490e-bcb8-0e4d23e0621a"/>
    <ds:schemaRef ds:uri="bf5f0147-f0b8-4fd5-8422-d52c351c9842"/>
    <ds:schemaRef ds:uri="c700d927-8dd6-4007-86fb-ed4450e2463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583A3B1-7720-4DCD-8041-0D778B20F640}">
  <ds:schemaRefs>
    <ds:schemaRef ds:uri="83dde695-049a-490e-bcb8-0e4d23e0621a"/>
    <ds:schemaRef ds:uri="c700d927-8dd6-4007-86fb-ed4450e246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Taitaja2025_esityspohja</Template>
  <Application>Microsoft Office PowerPoint</Application>
  <PresentationFormat>Widescreen</PresentationFormat>
  <Slides>8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Taitaja</vt:lpstr>
      <vt:lpstr>PowerPoint Presentation</vt:lpstr>
      <vt:lpstr>Taitaja2025 – Ammatillisen koulutuksen suurtapahtuma Turussa 5.-8.5.2025!</vt:lpstr>
      <vt:lpstr>  </vt:lpstr>
      <vt:lpstr>Taitaja2025 ja Tulevaisuuspolku tien päällä  </vt:lpstr>
      <vt:lpstr>Tulevaisuuspolku &amp; Voimakehä webinaaritallenteet</vt:lpstr>
      <vt:lpstr>Kokousta Taitaja2025 tapahtuman aikana</vt:lpstr>
      <vt:lpstr>Taitaja2025 somessa </vt:lpstr>
      <vt:lpstr>PowerPoint Presentation</vt:lpstr>
    </vt:vector>
  </TitlesOfParts>
  <Company>Turun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Vesa Valkonen</dc:creator>
  <cp:revision>501</cp:revision>
  <dcterms:created xsi:type="dcterms:W3CDTF">2023-11-21T10:04:53Z</dcterms:created>
  <dcterms:modified xsi:type="dcterms:W3CDTF">2025-01-31T09:44:15Z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0x0101000AD34BED78FF73449830559A41955490</vt:lpwstr>
  </property>
  <property fmtid="{D5CDD505-2E9C-101B-9397-08002B2CF9AE}" pid="3" name="MediaServiceImageTags">
    <vt:lpwstr/>
  </property>
</Properties>
</file>